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8dcc16bedb45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d05bfe82414eb4"/>
  </p:sldMasterIdLst>
  <p:sldIdLst>
    <p:sldId xmlns:r="http://schemas.openxmlformats.org/officeDocument/2006/relationships" id="256" r:id="Rde85b00bf6b841e6"/>
    <p:sldId xmlns:r="http://schemas.openxmlformats.org/officeDocument/2006/relationships" id="257" r:id="Rb76b47a584b44a2b"/>
    <p:sldId xmlns:r="http://schemas.openxmlformats.org/officeDocument/2006/relationships" id="258" r:id="R2fc32d6d3fdd4c90"/>
    <p:sldId xmlns:r="http://schemas.openxmlformats.org/officeDocument/2006/relationships" id="259" r:id="R6a2dbb70885c4954"/>
    <p:sldId xmlns:r="http://schemas.openxmlformats.org/officeDocument/2006/relationships" id="260" r:id="R3bf13092bbc74050"/>
    <p:sldId xmlns:r="http://schemas.openxmlformats.org/officeDocument/2006/relationships" id="261" r:id="R1c180be8656f410d"/>
    <p:sldId xmlns:r="http://schemas.openxmlformats.org/officeDocument/2006/relationships" id="262" r:id="Rf54780ea4f5d42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d05bfe82414eb4" /><Relationship Type="http://schemas.openxmlformats.org/officeDocument/2006/relationships/slide" Target="/ppt/slides/slide1.xml" Id="Rde85b00bf6b841e6" /><Relationship Type="http://schemas.openxmlformats.org/officeDocument/2006/relationships/slide" Target="/ppt/slides/slide2.xml" Id="Rb76b47a584b44a2b" /><Relationship Type="http://schemas.openxmlformats.org/officeDocument/2006/relationships/slide" Target="/ppt/slides/slide3.xml" Id="R2fc32d6d3fdd4c90" /><Relationship Type="http://schemas.openxmlformats.org/officeDocument/2006/relationships/slide" Target="/ppt/slides/slide4.xml" Id="R6a2dbb70885c4954" /><Relationship Type="http://schemas.openxmlformats.org/officeDocument/2006/relationships/slide" Target="/ppt/slides/slide5.xml" Id="R3bf13092bbc74050" /><Relationship Type="http://schemas.openxmlformats.org/officeDocument/2006/relationships/slide" Target="/ppt/slides/slide6.xml" Id="R1c180be8656f410d" /><Relationship Type="http://schemas.openxmlformats.org/officeDocument/2006/relationships/slide" Target="/ppt/slides/slide7.xml" Id="Rf54780ea4f5d42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8d609eea64e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7cb90c6c049cb" /><Relationship Type="http://schemas.openxmlformats.org/officeDocument/2006/relationships/theme" Target="/ppt/slideMasters/theme/theme1.xml" Id="R2f3b85aeb3db45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57cb90c6c049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28aa2e18b45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19078a69249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d8cd6131e49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dd4f2756640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fa4db53ad4a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5b77baaca40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38f4dcac64d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FAUGSTAD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FAUGSTAD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FAUGSTAD ELEKTRO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FAUGSTAD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FAUGSTAD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FAUGSTAD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43 808 375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1 038 336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769 405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7 535 793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16 941 809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FAUGSTAD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TURBO INVEST AS  –  36,0 %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MFO HOLDING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NEVLUNGHAVN HOLDING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EMIL DVERGASTEIN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FARMEN DAG BIRGER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FAUGSTAD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Bredochs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3256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16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post@faugstad-elektro.no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986 193 340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FAUGSTAD ELEKTRO AS</a:t>
            </a:r>
          </a:p>
        </p:txBody>
      </p:sp>
    </p:spTree>
  </p:cSld>
  <p:clrMapOvr>
    <a:masterClrMapping xmlns:a="http://schemas.openxmlformats.org/drawingml/2006/main"/>
  </p:clrMapOvr>
</p:sld>
</file>