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78299d089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747db183b40cf"/>
  </p:sldMasterIdLst>
  <p:sldIdLst>
    <p:sldId xmlns:r="http://schemas.openxmlformats.org/officeDocument/2006/relationships" id="256" r:id="R1b33ffb1206a4717"/>
    <p:sldId xmlns:r="http://schemas.openxmlformats.org/officeDocument/2006/relationships" id="257" r:id="R366e96c912764f4e"/>
    <p:sldId xmlns:r="http://schemas.openxmlformats.org/officeDocument/2006/relationships" id="258" r:id="Rf05bfb4e4bb145e1"/>
    <p:sldId xmlns:r="http://schemas.openxmlformats.org/officeDocument/2006/relationships" id="259" r:id="R1d70be4b8a3240b4"/>
    <p:sldId xmlns:r="http://schemas.openxmlformats.org/officeDocument/2006/relationships" id="260" r:id="R6619e86f8c5d4b55"/>
    <p:sldId xmlns:r="http://schemas.openxmlformats.org/officeDocument/2006/relationships" id="261" r:id="R6bea70b1e24b4a5c"/>
    <p:sldId xmlns:r="http://schemas.openxmlformats.org/officeDocument/2006/relationships" id="262" r:id="R69a6076bf62b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747db183b40cf" /><Relationship Type="http://schemas.openxmlformats.org/officeDocument/2006/relationships/slide" Target="/ppt/slides/slide1.xml" Id="R1b33ffb1206a4717" /><Relationship Type="http://schemas.openxmlformats.org/officeDocument/2006/relationships/slide" Target="/ppt/slides/slide2.xml" Id="R366e96c912764f4e" /><Relationship Type="http://schemas.openxmlformats.org/officeDocument/2006/relationships/slide" Target="/ppt/slides/slide3.xml" Id="Rf05bfb4e4bb145e1" /><Relationship Type="http://schemas.openxmlformats.org/officeDocument/2006/relationships/slide" Target="/ppt/slides/slide4.xml" Id="R1d70be4b8a3240b4" /><Relationship Type="http://schemas.openxmlformats.org/officeDocument/2006/relationships/slide" Target="/ppt/slides/slide5.xml" Id="R6619e86f8c5d4b55" /><Relationship Type="http://schemas.openxmlformats.org/officeDocument/2006/relationships/slide" Target="/ppt/slides/slide6.xml" Id="R6bea70b1e24b4a5c" /><Relationship Type="http://schemas.openxmlformats.org/officeDocument/2006/relationships/slide" Target="/ppt/slides/slide7.xml" Id="R69a6076bf62b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32b8e72b3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9a12e0854d00" /><Relationship Type="http://schemas.openxmlformats.org/officeDocument/2006/relationships/theme" Target="/ppt/slideMasters/theme/theme1.xml" Id="R2a217f68409a47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89a12e085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d3216360b42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963dc898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335f898a9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7ee02f21f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915cefce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a3534187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de079f8ff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GJØEN INVEST AS ble etablert [år] og holder til i Torvikbukt.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TAGE GJØEN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Ørvegen 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6639 Torvikbukt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67 69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986 282 521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GJØEN INVEST AS</a:t>
            </a:r>
          </a:p>
        </p:txBody>
      </p:sp>
    </p:spTree>
  </p:cSld>
  <p:clrMapOvr>
    <a:masterClrMapping xmlns:a="http://schemas.openxmlformats.org/drawingml/2006/main"/>
  </p:clrMapOvr>
</p:sld>
</file>