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b26ed9d62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b24145aca41de"/>
  </p:sldMasterIdLst>
  <p:sldIdLst>
    <p:sldId xmlns:r="http://schemas.openxmlformats.org/officeDocument/2006/relationships" id="256" r:id="R9eeea82f8ecb4227"/>
    <p:sldId xmlns:r="http://schemas.openxmlformats.org/officeDocument/2006/relationships" id="257" r:id="R17b0e2f6d48d45cc"/>
    <p:sldId xmlns:r="http://schemas.openxmlformats.org/officeDocument/2006/relationships" id="258" r:id="R6658816241514b81"/>
    <p:sldId xmlns:r="http://schemas.openxmlformats.org/officeDocument/2006/relationships" id="259" r:id="R4672c52588b84b12"/>
    <p:sldId xmlns:r="http://schemas.openxmlformats.org/officeDocument/2006/relationships" id="260" r:id="Rd4eb9c2b86314758"/>
    <p:sldId xmlns:r="http://schemas.openxmlformats.org/officeDocument/2006/relationships" id="261" r:id="R44141b3aaf8c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b24145aca41de" /><Relationship Type="http://schemas.openxmlformats.org/officeDocument/2006/relationships/slide" Target="/ppt/slides/slide1.xml" Id="R9eeea82f8ecb4227" /><Relationship Type="http://schemas.openxmlformats.org/officeDocument/2006/relationships/slide" Target="/ppt/slides/slide2.xml" Id="R17b0e2f6d48d45cc" /><Relationship Type="http://schemas.openxmlformats.org/officeDocument/2006/relationships/slide" Target="/ppt/slides/slide3.xml" Id="R6658816241514b81" /><Relationship Type="http://schemas.openxmlformats.org/officeDocument/2006/relationships/slide" Target="/ppt/slides/slide4.xml" Id="R4672c52588b84b12" /><Relationship Type="http://schemas.openxmlformats.org/officeDocument/2006/relationships/slide" Target="/ppt/slides/slide5.xml" Id="Rd4eb9c2b86314758" /><Relationship Type="http://schemas.openxmlformats.org/officeDocument/2006/relationships/slide" Target="/ppt/slides/slide6.xml" Id="R44141b3aaf8c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a63c34e77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d0177584b4911" /><Relationship Type="http://schemas.openxmlformats.org/officeDocument/2006/relationships/theme" Target="/ppt/slideMasters/theme/theme1.xml" Id="R4a9df3cd7d74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d0177584b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19e0ba13e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c457fde4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ddaebd793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1da332ae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0bf2fe400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7c61b786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