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c83cf88a7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eb5d67cb944ad"/>
  </p:sldMasterIdLst>
  <p:sldIdLst>
    <p:sldId xmlns:r="http://schemas.openxmlformats.org/officeDocument/2006/relationships" id="256" r:id="Rd3a63273e3bd4ee7"/>
    <p:sldId xmlns:r="http://schemas.openxmlformats.org/officeDocument/2006/relationships" id="257" r:id="Ra8c8456190b3462f"/>
    <p:sldId xmlns:r="http://schemas.openxmlformats.org/officeDocument/2006/relationships" id="258" r:id="Rd0275c1c7a6e4101"/>
    <p:sldId xmlns:r="http://schemas.openxmlformats.org/officeDocument/2006/relationships" id="259" r:id="R65f9324b3ad74351"/>
    <p:sldId xmlns:r="http://schemas.openxmlformats.org/officeDocument/2006/relationships" id="260" r:id="R385951d90f0341d6"/>
    <p:sldId xmlns:r="http://schemas.openxmlformats.org/officeDocument/2006/relationships" id="261" r:id="Rd3b94a7e94314ed7"/>
    <p:sldId xmlns:r="http://schemas.openxmlformats.org/officeDocument/2006/relationships" id="262" r:id="R404db7a3846d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eb5d67cb944ad" /><Relationship Type="http://schemas.openxmlformats.org/officeDocument/2006/relationships/slide" Target="/ppt/slides/slide1.xml" Id="Rd3a63273e3bd4ee7" /><Relationship Type="http://schemas.openxmlformats.org/officeDocument/2006/relationships/slide" Target="/ppt/slides/slide2.xml" Id="Ra8c8456190b3462f" /><Relationship Type="http://schemas.openxmlformats.org/officeDocument/2006/relationships/slide" Target="/ppt/slides/slide3.xml" Id="Rd0275c1c7a6e4101" /><Relationship Type="http://schemas.openxmlformats.org/officeDocument/2006/relationships/slide" Target="/ppt/slides/slide4.xml" Id="R65f9324b3ad74351" /><Relationship Type="http://schemas.openxmlformats.org/officeDocument/2006/relationships/slide" Target="/ppt/slides/slide5.xml" Id="R385951d90f0341d6" /><Relationship Type="http://schemas.openxmlformats.org/officeDocument/2006/relationships/slide" Target="/ppt/slides/slide6.xml" Id="Rd3b94a7e94314ed7" /><Relationship Type="http://schemas.openxmlformats.org/officeDocument/2006/relationships/slide" Target="/ppt/slides/slide7.xml" Id="R404db7a3846d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d2b2fb667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50197905d413f" /><Relationship Type="http://schemas.openxmlformats.org/officeDocument/2006/relationships/theme" Target="/ppt/slideMasters/theme/theme1.xml" Id="R83f8666fbd68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50197905d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4b1ef6c5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d3156aafe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512b0961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57034763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cb14f7e4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268e212e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64d326786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