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82e19dd0f04c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e6a3c338964ca9"/>
  </p:sldMasterIdLst>
  <p:sldIdLst>
    <p:sldId xmlns:r="http://schemas.openxmlformats.org/officeDocument/2006/relationships" id="256" r:id="Refac8793411f495f"/>
    <p:sldId xmlns:r="http://schemas.openxmlformats.org/officeDocument/2006/relationships" id="257" r:id="R119e240e9dfb4066"/>
    <p:sldId xmlns:r="http://schemas.openxmlformats.org/officeDocument/2006/relationships" id="258" r:id="R8eeaa7b1ad564f75"/>
    <p:sldId xmlns:r="http://schemas.openxmlformats.org/officeDocument/2006/relationships" id="259" r:id="R3c439a310adc47b3"/>
    <p:sldId xmlns:r="http://schemas.openxmlformats.org/officeDocument/2006/relationships" id="260" r:id="R05a75891eb144d1e"/>
    <p:sldId xmlns:r="http://schemas.openxmlformats.org/officeDocument/2006/relationships" id="261" r:id="Rda208c645f104363"/>
    <p:sldId xmlns:r="http://schemas.openxmlformats.org/officeDocument/2006/relationships" id="262" r:id="R435b78cffd2848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e6a3c338964ca9" /><Relationship Type="http://schemas.openxmlformats.org/officeDocument/2006/relationships/slide" Target="/ppt/slides/slide1.xml" Id="Refac8793411f495f" /><Relationship Type="http://schemas.openxmlformats.org/officeDocument/2006/relationships/slide" Target="/ppt/slides/slide2.xml" Id="R119e240e9dfb4066" /><Relationship Type="http://schemas.openxmlformats.org/officeDocument/2006/relationships/slide" Target="/ppt/slides/slide3.xml" Id="R8eeaa7b1ad564f75" /><Relationship Type="http://schemas.openxmlformats.org/officeDocument/2006/relationships/slide" Target="/ppt/slides/slide4.xml" Id="R3c439a310adc47b3" /><Relationship Type="http://schemas.openxmlformats.org/officeDocument/2006/relationships/slide" Target="/ppt/slides/slide5.xml" Id="R05a75891eb144d1e" /><Relationship Type="http://schemas.openxmlformats.org/officeDocument/2006/relationships/slide" Target="/ppt/slides/slide6.xml" Id="Rda208c645f104363" /><Relationship Type="http://schemas.openxmlformats.org/officeDocument/2006/relationships/slide" Target="/ppt/slides/slide7.xml" Id="R435b78cffd2848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4a0b41391c44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c051cd6c014e7f" /><Relationship Type="http://schemas.openxmlformats.org/officeDocument/2006/relationships/theme" Target="/ppt/slideMasters/theme/theme1.xml" Id="R7c19ecdc073343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c051cd6c014e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19483af10c4d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e431dfc06d48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7b8be0ab344c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930355397b47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7a2d4a6fe142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4c139fbddd4b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4bd0c97f8842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SMØRLIA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SMØRLIA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SMØRLIA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SMØRLIA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SMØRLIA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SMØRLIA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−852 788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24 981 922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2 370 975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39 657 001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SMØRLIA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KOPREITAN KARL JOHAN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SMØRLIA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Bratsbergvegen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kjk@trym-as.no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986 348 603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SMØRLIA AS</a:t>
            </a:r>
          </a:p>
        </p:txBody>
      </p:sp>
    </p:spTree>
  </p:cSld>
  <p:clrMapOvr>
    <a:masterClrMapping xmlns:a="http://schemas.openxmlformats.org/drawingml/2006/main"/>
  </p:clrMapOvr>
</p:sld>
</file>