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1b91b4ea2b4b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b8f0dce0ea4b48"/>
  </p:sldMasterIdLst>
  <p:sldIdLst>
    <p:sldId xmlns:r="http://schemas.openxmlformats.org/officeDocument/2006/relationships" id="256" r:id="R5635cacc42ad47f4"/>
    <p:sldId xmlns:r="http://schemas.openxmlformats.org/officeDocument/2006/relationships" id="257" r:id="R3b2df859b7d04b57"/>
    <p:sldId xmlns:r="http://schemas.openxmlformats.org/officeDocument/2006/relationships" id="258" r:id="Rfb062a96a2ec4ba1"/>
    <p:sldId xmlns:r="http://schemas.openxmlformats.org/officeDocument/2006/relationships" id="259" r:id="R527c63077f7542ec"/>
    <p:sldId xmlns:r="http://schemas.openxmlformats.org/officeDocument/2006/relationships" id="260" r:id="R9ffe3bb502bc4df4"/>
    <p:sldId xmlns:r="http://schemas.openxmlformats.org/officeDocument/2006/relationships" id="261" r:id="R17c8e5cbc83848bc"/>
    <p:sldId xmlns:r="http://schemas.openxmlformats.org/officeDocument/2006/relationships" id="262" r:id="R0dced254324148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b8f0dce0ea4b48" /><Relationship Type="http://schemas.openxmlformats.org/officeDocument/2006/relationships/slide" Target="/ppt/slides/slide1.xml" Id="R5635cacc42ad47f4" /><Relationship Type="http://schemas.openxmlformats.org/officeDocument/2006/relationships/slide" Target="/ppt/slides/slide2.xml" Id="R3b2df859b7d04b57" /><Relationship Type="http://schemas.openxmlformats.org/officeDocument/2006/relationships/slide" Target="/ppt/slides/slide3.xml" Id="Rfb062a96a2ec4ba1" /><Relationship Type="http://schemas.openxmlformats.org/officeDocument/2006/relationships/slide" Target="/ppt/slides/slide4.xml" Id="R527c63077f7542ec" /><Relationship Type="http://schemas.openxmlformats.org/officeDocument/2006/relationships/slide" Target="/ppt/slides/slide5.xml" Id="R9ffe3bb502bc4df4" /><Relationship Type="http://schemas.openxmlformats.org/officeDocument/2006/relationships/slide" Target="/ppt/slides/slide6.xml" Id="R17c8e5cbc83848bc" /><Relationship Type="http://schemas.openxmlformats.org/officeDocument/2006/relationships/slide" Target="/ppt/slides/slide7.xml" Id="R0dced254324148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366f65adc74a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62f5fd2eb4c11" /><Relationship Type="http://schemas.openxmlformats.org/officeDocument/2006/relationships/theme" Target="/ppt/slideMasters/theme/theme1.xml" Id="R3ae7ed7dae2b4d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a62f5fd2eb4c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0f8fd9db24f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910ba391c47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19c85b85c40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e852f31ca47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18dd215064f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7b55e015749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6fa8a6db940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AWECO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AWECO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1 054 429 765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1 066 603 265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99,6 %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986 348 697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