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3288a0fd19a46b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c145e3cb2b142ec"/>
  </p:sldMasterIdLst>
  <p:sldIdLst>
    <p:sldId xmlns:r="http://schemas.openxmlformats.org/officeDocument/2006/relationships" id="256" r:id="Rc80f2e114918425c"/>
    <p:sldId xmlns:r="http://schemas.openxmlformats.org/officeDocument/2006/relationships" id="257" r:id="R7f3bb744097347f3"/>
    <p:sldId xmlns:r="http://schemas.openxmlformats.org/officeDocument/2006/relationships" id="258" r:id="R4a60009cda8145e6"/>
    <p:sldId xmlns:r="http://schemas.openxmlformats.org/officeDocument/2006/relationships" id="259" r:id="R46fcc461eb9a4b9d"/>
    <p:sldId xmlns:r="http://schemas.openxmlformats.org/officeDocument/2006/relationships" id="260" r:id="R69ba657ba69e46d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c145e3cb2b142ec" /><Relationship Type="http://schemas.openxmlformats.org/officeDocument/2006/relationships/slide" Target="/ppt/slides/slide1.xml" Id="Rc80f2e114918425c" /><Relationship Type="http://schemas.openxmlformats.org/officeDocument/2006/relationships/slide" Target="/ppt/slides/slide2.xml" Id="R7f3bb744097347f3" /><Relationship Type="http://schemas.openxmlformats.org/officeDocument/2006/relationships/slide" Target="/ppt/slides/slide3.xml" Id="R4a60009cda8145e6" /><Relationship Type="http://schemas.openxmlformats.org/officeDocument/2006/relationships/slide" Target="/ppt/slides/slide4.xml" Id="R46fcc461eb9a4b9d" /><Relationship Type="http://schemas.openxmlformats.org/officeDocument/2006/relationships/slide" Target="/ppt/slides/slide5.xml" Id="R69ba657ba69e46d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2ce482af3a0417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8b020059b74b71" /><Relationship Type="http://schemas.openxmlformats.org/officeDocument/2006/relationships/theme" Target="/ppt/slideMasters/theme/theme1.xml" Id="Rbbb99b3fcb114eb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18b020059b74b7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24f70d418a4c9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382ddb53dc4ab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63f7527a13441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f867e0524a4a0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03e8c7206741e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AKER BRYGGE SERVICENETT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AKER BRYGGE SERVICENETT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AKER BRYGGE SERVICENETT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AKER BRYGGE SERVICENETT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AKER BRYGGE SERVICENETT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AKER BRYGGE SERVICENETT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986 354 549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AKER BRYGGE SERVICENETT AS</a:t>
            </a:r>
          </a:p>
        </p:txBody>
      </p:sp>
    </p:spTree>
  </p:cSld>
  <p:clrMapOvr>
    <a:masterClrMapping xmlns:a="http://schemas.openxmlformats.org/drawingml/2006/main"/>
  </p:clrMapOvr>
</p:sld>
</file>