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9a5be4ca3345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d56b218b2a4f80"/>
  </p:sldMasterIdLst>
  <p:sldIdLst>
    <p:sldId xmlns:r="http://schemas.openxmlformats.org/officeDocument/2006/relationships" id="256" r:id="Reb4fe20cd5bb4aaa"/>
    <p:sldId xmlns:r="http://schemas.openxmlformats.org/officeDocument/2006/relationships" id="257" r:id="Rf2acdf8f78c84580"/>
    <p:sldId xmlns:r="http://schemas.openxmlformats.org/officeDocument/2006/relationships" id="258" r:id="R2316041b946144d4"/>
    <p:sldId xmlns:r="http://schemas.openxmlformats.org/officeDocument/2006/relationships" id="259" r:id="R2953654c5d244fea"/>
    <p:sldId xmlns:r="http://schemas.openxmlformats.org/officeDocument/2006/relationships" id="260" r:id="Redc785ad554748e2"/>
    <p:sldId xmlns:r="http://schemas.openxmlformats.org/officeDocument/2006/relationships" id="261" r:id="Ra4f2c60645fe4f71"/>
    <p:sldId xmlns:r="http://schemas.openxmlformats.org/officeDocument/2006/relationships" id="262" r:id="R80f5a4b2c56c47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56b218b2a4f80" /><Relationship Type="http://schemas.openxmlformats.org/officeDocument/2006/relationships/slide" Target="/ppt/slides/slide1.xml" Id="Reb4fe20cd5bb4aaa" /><Relationship Type="http://schemas.openxmlformats.org/officeDocument/2006/relationships/slide" Target="/ppt/slides/slide2.xml" Id="Rf2acdf8f78c84580" /><Relationship Type="http://schemas.openxmlformats.org/officeDocument/2006/relationships/slide" Target="/ppt/slides/slide3.xml" Id="R2316041b946144d4" /><Relationship Type="http://schemas.openxmlformats.org/officeDocument/2006/relationships/slide" Target="/ppt/slides/slide4.xml" Id="R2953654c5d244fea" /><Relationship Type="http://schemas.openxmlformats.org/officeDocument/2006/relationships/slide" Target="/ppt/slides/slide5.xml" Id="Redc785ad554748e2" /><Relationship Type="http://schemas.openxmlformats.org/officeDocument/2006/relationships/slide" Target="/ppt/slides/slide6.xml" Id="Ra4f2c60645fe4f71" /><Relationship Type="http://schemas.openxmlformats.org/officeDocument/2006/relationships/slide" Target="/ppt/slides/slide7.xml" Id="R80f5a4b2c56c47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c707c210e44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4508fb1dd4748" /><Relationship Type="http://schemas.openxmlformats.org/officeDocument/2006/relationships/theme" Target="/ppt/slideMasters/theme/theme1.xml" Id="R5316eeac2604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54508fb1dd47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497ab7a86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3154725c34e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4e63c9cf247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fa16acaf7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1db6e42b54f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0e654d1e542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77d9c47e14d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FREDNES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−248 903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3 465 516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341 372 470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355 901 224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GRIEG ALEXANDER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GRIEG JUNI KARIN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GRIEG ALEXANDER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GRIEG JUNI KARIN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Hopsåsen 23J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986 363 262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AS</a:t>
            </a:r>
          </a:p>
        </p:txBody>
      </p:sp>
    </p:spTree>
  </p:cSld>
  <p:clrMapOvr>
    <a:masterClrMapping xmlns:a="http://schemas.openxmlformats.org/drawingml/2006/main"/>
  </p:clrMapOvr>
</p:sld>
</file>