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8bad4da18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0a00f52a0465b"/>
  </p:sldMasterIdLst>
  <p:sldIdLst>
    <p:sldId xmlns:r="http://schemas.openxmlformats.org/officeDocument/2006/relationships" id="256" r:id="Rb2a44848a8814641"/>
    <p:sldId xmlns:r="http://schemas.openxmlformats.org/officeDocument/2006/relationships" id="257" r:id="R8c1d824cf86a4d64"/>
    <p:sldId xmlns:r="http://schemas.openxmlformats.org/officeDocument/2006/relationships" id="258" r:id="R762b15cfc879421b"/>
    <p:sldId xmlns:r="http://schemas.openxmlformats.org/officeDocument/2006/relationships" id="259" r:id="R6a0382cf7bd84175"/>
    <p:sldId xmlns:r="http://schemas.openxmlformats.org/officeDocument/2006/relationships" id="260" r:id="Rd1e6511785e843d0"/>
    <p:sldId xmlns:r="http://schemas.openxmlformats.org/officeDocument/2006/relationships" id="261" r:id="R689789e48c8c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0a00f52a0465b" /><Relationship Type="http://schemas.openxmlformats.org/officeDocument/2006/relationships/slide" Target="/ppt/slides/slide1.xml" Id="Rb2a44848a8814641" /><Relationship Type="http://schemas.openxmlformats.org/officeDocument/2006/relationships/slide" Target="/ppt/slides/slide2.xml" Id="R8c1d824cf86a4d64" /><Relationship Type="http://schemas.openxmlformats.org/officeDocument/2006/relationships/slide" Target="/ppt/slides/slide3.xml" Id="R762b15cfc879421b" /><Relationship Type="http://schemas.openxmlformats.org/officeDocument/2006/relationships/slide" Target="/ppt/slides/slide4.xml" Id="R6a0382cf7bd84175" /><Relationship Type="http://schemas.openxmlformats.org/officeDocument/2006/relationships/slide" Target="/ppt/slides/slide5.xml" Id="Rd1e6511785e843d0" /><Relationship Type="http://schemas.openxmlformats.org/officeDocument/2006/relationships/slide" Target="/ppt/slides/slide6.xml" Id="R689789e48c8c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3871ef539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89ba0b4c48ad" /><Relationship Type="http://schemas.openxmlformats.org/officeDocument/2006/relationships/theme" Target="/ppt/slideMasters/theme/theme1.xml" Id="R4b2211a473a5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d89ba0b4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fb846b2a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e83664e59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1cc488ab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3569f3ee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f4492f25c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9f43471a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