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fc8a16d0b74c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3de0708c114995"/>
  </p:sldMasterIdLst>
  <p:sldIdLst>
    <p:sldId xmlns:r="http://schemas.openxmlformats.org/officeDocument/2006/relationships" id="256" r:id="Rea4de165d5644592"/>
    <p:sldId xmlns:r="http://schemas.openxmlformats.org/officeDocument/2006/relationships" id="257" r:id="Rb46c6f83952a42af"/>
    <p:sldId xmlns:r="http://schemas.openxmlformats.org/officeDocument/2006/relationships" id="258" r:id="R18760450a2564535"/>
    <p:sldId xmlns:r="http://schemas.openxmlformats.org/officeDocument/2006/relationships" id="259" r:id="Rbb7740092eb44ae9"/>
    <p:sldId xmlns:r="http://schemas.openxmlformats.org/officeDocument/2006/relationships" id="260" r:id="Rea2e9751386c42cf"/>
    <p:sldId xmlns:r="http://schemas.openxmlformats.org/officeDocument/2006/relationships" id="261" r:id="Ra46964ab8db34f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de0708c114995" /><Relationship Type="http://schemas.openxmlformats.org/officeDocument/2006/relationships/slide" Target="/ppt/slides/slide1.xml" Id="Rea4de165d5644592" /><Relationship Type="http://schemas.openxmlformats.org/officeDocument/2006/relationships/slide" Target="/ppt/slides/slide2.xml" Id="Rb46c6f83952a42af" /><Relationship Type="http://schemas.openxmlformats.org/officeDocument/2006/relationships/slide" Target="/ppt/slides/slide3.xml" Id="R18760450a2564535" /><Relationship Type="http://schemas.openxmlformats.org/officeDocument/2006/relationships/slide" Target="/ppt/slides/slide4.xml" Id="Rbb7740092eb44ae9" /><Relationship Type="http://schemas.openxmlformats.org/officeDocument/2006/relationships/slide" Target="/ppt/slides/slide5.xml" Id="Rea2e9751386c42cf" /><Relationship Type="http://schemas.openxmlformats.org/officeDocument/2006/relationships/slide" Target="/ppt/slides/slide6.xml" Id="Ra46964ab8db34f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346f5b92d47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11bc2e0af46d3" /><Relationship Type="http://schemas.openxmlformats.org/officeDocument/2006/relationships/theme" Target="/ppt/slideMasters/theme/theme1.xml" Id="R6fc553d4ee7443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c11bc2e0af46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18c75305a44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e908207e345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aa28f8baa46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d6be4649b45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af3d32da541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0afbb6c3449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NATEXIS PRIVATE EQUITY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NATEXIS PRIVATE EQUITY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NATIXIS PRIVATE EQUITY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986 369 708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