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23858b0be45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f89da2cca4dc0"/>
  </p:sldMasterIdLst>
  <p:sldIdLst>
    <p:sldId xmlns:r="http://schemas.openxmlformats.org/officeDocument/2006/relationships" id="256" r:id="Rbe7f962258eb4669"/>
    <p:sldId xmlns:r="http://schemas.openxmlformats.org/officeDocument/2006/relationships" id="257" r:id="R7650f5686ff24433"/>
    <p:sldId xmlns:r="http://schemas.openxmlformats.org/officeDocument/2006/relationships" id="258" r:id="R757a20b510b1447c"/>
    <p:sldId xmlns:r="http://schemas.openxmlformats.org/officeDocument/2006/relationships" id="259" r:id="R5db2143cb9e345e5"/>
    <p:sldId xmlns:r="http://schemas.openxmlformats.org/officeDocument/2006/relationships" id="260" r:id="Rd0c07784a761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f89da2cca4dc0" /><Relationship Type="http://schemas.openxmlformats.org/officeDocument/2006/relationships/slide" Target="/ppt/slides/slide1.xml" Id="Rbe7f962258eb4669" /><Relationship Type="http://schemas.openxmlformats.org/officeDocument/2006/relationships/slide" Target="/ppt/slides/slide2.xml" Id="R7650f5686ff24433" /><Relationship Type="http://schemas.openxmlformats.org/officeDocument/2006/relationships/slide" Target="/ppt/slides/slide3.xml" Id="R757a20b510b1447c" /><Relationship Type="http://schemas.openxmlformats.org/officeDocument/2006/relationships/slide" Target="/ppt/slides/slide4.xml" Id="R5db2143cb9e345e5" /><Relationship Type="http://schemas.openxmlformats.org/officeDocument/2006/relationships/slide" Target="/ppt/slides/slide5.xml" Id="Rd0c07784a761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a8507b20f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12d0dc262451f" /><Relationship Type="http://schemas.openxmlformats.org/officeDocument/2006/relationships/theme" Target="/ppt/slideMasters/theme/theme1.xml" Id="Rf795bcf02dc2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12d0dc26245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e7834fd324d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f33b000fd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1756d62ea47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9a4f105054b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e3338e91d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NATEXIS PRIVATE EQUITY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NATEXIS PRIVATE EQUITY NORWAY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NATEXIS PRIVATE EQUITY NORWAY AS</a:t>
            </a:r>
          </a:p>
        </p:txBody>
      </p:sp>
    </p:spTree>
  </p:cSld>
  <p:clrMapOvr>
    <a:masterClrMapping xmlns:a="http://schemas.openxmlformats.org/drawingml/2006/main"/>
  </p:clrMapOvr>
</p:sld>
</file>