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3ff02a0b034c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c642805ecb4cac"/>
  </p:sldMasterIdLst>
  <p:sldIdLst>
    <p:sldId xmlns:r="http://schemas.openxmlformats.org/officeDocument/2006/relationships" id="256" r:id="R2c7a0abe66ad4897"/>
    <p:sldId xmlns:r="http://schemas.openxmlformats.org/officeDocument/2006/relationships" id="257" r:id="R9c12ab2c94354401"/>
    <p:sldId xmlns:r="http://schemas.openxmlformats.org/officeDocument/2006/relationships" id="258" r:id="Rbc2822c0848f4159"/>
    <p:sldId xmlns:r="http://schemas.openxmlformats.org/officeDocument/2006/relationships" id="259" r:id="R9d384e04a5ad4c84"/>
    <p:sldId xmlns:r="http://schemas.openxmlformats.org/officeDocument/2006/relationships" id="260" r:id="R4922341926cb47a5"/>
    <p:sldId xmlns:r="http://schemas.openxmlformats.org/officeDocument/2006/relationships" id="261" r:id="R3f09c43ce33f4f4f"/>
    <p:sldId xmlns:r="http://schemas.openxmlformats.org/officeDocument/2006/relationships" id="262" r:id="R297100f3fc54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c642805ecb4cac" /><Relationship Type="http://schemas.openxmlformats.org/officeDocument/2006/relationships/slide" Target="/ppt/slides/slide1.xml" Id="R2c7a0abe66ad4897" /><Relationship Type="http://schemas.openxmlformats.org/officeDocument/2006/relationships/slide" Target="/ppt/slides/slide2.xml" Id="R9c12ab2c94354401" /><Relationship Type="http://schemas.openxmlformats.org/officeDocument/2006/relationships/slide" Target="/ppt/slides/slide3.xml" Id="Rbc2822c0848f4159" /><Relationship Type="http://schemas.openxmlformats.org/officeDocument/2006/relationships/slide" Target="/ppt/slides/slide4.xml" Id="R9d384e04a5ad4c84" /><Relationship Type="http://schemas.openxmlformats.org/officeDocument/2006/relationships/slide" Target="/ppt/slides/slide5.xml" Id="R4922341926cb47a5" /><Relationship Type="http://schemas.openxmlformats.org/officeDocument/2006/relationships/slide" Target="/ppt/slides/slide6.xml" Id="R3f09c43ce33f4f4f" /><Relationship Type="http://schemas.openxmlformats.org/officeDocument/2006/relationships/slide" Target="/ppt/slides/slide7.xml" Id="R297100f3fc54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7d7cfbf7d4f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60d0716de4cf3" /><Relationship Type="http://schemas.openxmlformats.org/officeDocument/2006/relationships/theme" Target="/ppt/slideMasters/theme/theme1.xml" Id="Rfbb9abf1212c40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460d0716de4c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2cb44ad81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f3535ac1a40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4dc2f9eee4a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94c3d40a645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1958b17bc41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1bf4fc7ca4f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eda05d03140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OLEKI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OLEKI AS ble etablert [år] og holder til i Brusand.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846 230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229 079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−346 184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43 755 175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47 442 503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INGEBRETHSEN OLE KRISTIAN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AI.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HAUSKEN MONA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INGEBRETHSEN ASLE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INGEBRETHSEN MARIE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INGEBRETHSEN TONE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Kvermefloen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4363 Brusand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oleki@online.no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986 401 121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OLEKI AS</a:t>
            </a:r>
          </a:p>
        </p:txBody>
      </p:sp>
    </p:spTree>
  </p:cSld>
  <p:clrMapOvr>
    <a:masterClrMapping xmlns:a="http://schemas.openxmlformats.org/drawingml/2006/main"/>
  </p:clrMapOvr>
</p:sld>
</file>