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56ff8a43524e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7211efb7ff45d0"/>
  </p:sldMasterIdLst>
  <p:sldIdLst>
    <p:sldId xmlns:r="http://schemas.openxmlformats.org/officeDocument/2006/relationships" id="256" r:id="R257e6d52254d418f"/>
    <p:sldId xmlns:r="http://schemas.openxmlformats.org/officeDocument/2006/relationships" id="257" r:id="R47372b1714444d63"/>
    <p:sldId xmlns:r="http://schemas.openxmlformats.org/officeDocument/2006/relationships" id="258" r:id="Raae8fd4818c94192"/>
    <p:sldId xmlns:r="http://schemas.openxmlformats.org/officeDocument/2006/relationships" id="259" r:id="R01353535d13b4845"/>
    <p:sldId xmlns:r="http://schemas.openxmlformats.org/officeDocument/2006/relationships" id="260" r:id="R6d0cb9838ea346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211efb7ff45d0" /><Relationship Type="http://schemas.openxmlformats.org/officeDocument/2006/relationships/slide" Target="/ppt/slides/slide1.xml" Id="R257e6d52254d418f" /><Relationship Type="http://schemas.openxmlformats.org/officeDocument/2006/relationships/slide" Target="/ppt/slides/slide2.xml" Id="R47372b1714444d63" /><Relationship Type="http://schemas.openxmlformats.org/officeDocument/2006/relationships/slide" Target="/ppt/slides/slide3.xml" Id="Raae8fd4818c94192" /><Relationship Type="http://schemas.openxmlformats.org/officeDocument/2006/relationships/slide" Target="/ppt/slides/slide4.xml" Id="R01353535d13b4845" /><Relationship Type="http://schemas.openxmlformats.org/officeDocument/2006/relationships/slide" Target="/ppt/slides/slide5.xml" Id="R6d0cb9838ea346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8203ceb524d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1d008f7854746" /><Relationship Type="http://schemas.openxmlformats.org/officeDocument/2006/relationships/theme" Target="/ppt/slideMasters/theme/theme1.xml" Id="R60fa002e35fe4e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c1d008f78547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b3049ef91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d87b17f5647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08b18af02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e783e517748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acf276bae46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STRAIGHT AHEAD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STRAIGHT AHEAD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STRAIGHT AHEAD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STRAIGHT AHEAD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STRAIGHT AHEAD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STRAIGHT AHEAD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986 424 385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STRAIGHT AHEAD AS</a:t>
            </a:r>
          </a:p>
        </p:txBody>
      </p:sp>
    </p:spTree>
  </p:cSld>
  <p:clrMapOvr>
    <a:masterClrMapping xmlns:a="http://schemas.openxmlformats.org/drawingml/2006/main"/>
  </p:clrMapOvr>
</p:sld>
</file>