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e4fe3730c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2f553664f4f45"/>
  </p:sldMasterIdLst>
  <p:sldIdLst>
    <p:sldId xmlns:r="http://schemas.openxmlformats.org/officeDocument/2006/relationships" id="256" r:id="Rb1816852c29a4c41"/>
    <p:sldId xmlns:r="http://schemas.openxmlformats.org/officeDocument/2006/relationships" id="257" r:id="Rcbfe6dbf86ce42b6"/>
    <p:sldId xmlns:r="http://schemas.openxmlformats.org/officeDocument/2006/relationships" id="258" r:id="Rb8656b2caa554143"/>
    <p:sldId xmlns:r="http://schemas.openxmlformats.org/officeDocument/2006/relationships" id="259" r:id="R863abe1a24114b63"/>
    <p:sldId xmlns:r="http://schemas.openxmlformats.org/officeDocument/2006/relationships" id="260" r:id="R30a9ec9a64d64413"/>
    <p:sldId xmlns:r="http://schemas.openxmlformats.org/officeDocument/2006/relationships" id="261" r:id="R9d96bb355ff54c8d"/>
    <p:sldId xmlns:r="http://schemas.openxmlformats.org/officeDocument/2006/relationships" id="262" r:id="R44bc2cf5884947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2f553664f4f45" /><Relationship Type="http://schemas.openxmlformats.org/officeDocument/2006/relationships/slide" Target="/ppt/slides/slide1.xml" Id="Rb1816852c29a4c41" /><Relationship Type="http://schemas.openxmlformats.org/officeDocument/2006/relationships/slide" Target="/ppt/slides/slide2.xml" Id="Rcbfe6dbf86ce42b6" /><Relationship Type="http://schemas.openxmlformats.org/officeDocument/2006/relationships/slide" Target="/ppt/slides/slide3.xml" Id="Rb8656b2caa554143" /><Relationship Type="http://schemas.openxmlformats.org/officeDocument/2006/relationships/slide" Target="/ppt/slides/slide4.xml" Id="R863abe1a24114b63" /><Relationship Type="http://schemas.openxmlformats.org/officeDocument/2006/relationships/slide" Target="/ppt/slides/slide5.xml" Id="R30a9ec9a64d64413" /><Relationship Type="http://schemas.openxmlformats.org/officeDocument/2006/relationships/slide" Target="/ppt/slides/slide6.xml" Id="R9d96bb355ff54c8d" /><Relationship Type="http://schemas.openxmlformats.org/officeDocument/2006/relationships/slide" Target="/ppt/slides/slide7.xml" Id="R44bc2cf5884947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c21b4fb224e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6588e9fb54d21" /><Relationship Type="http://schemas.openxmlformats.org/officeDocument/2006/relationships/theme" Target="/ppt/slideMasters/theme/theme1.xml" Id="R4a63e3f622a7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6588e9fb5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753dfb7e3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5ee035c00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f87b1f3a0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49f6440b9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e89f41a0f42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8ff23ae4749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de76e2806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