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3e4f5f51a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f322775024490"/>
  </p:sldMasterIdLst>
  <p:sldIdLst>
    <p:sldId xmlns:r="http://schemas.openxmlformats.org/officeDocument/2006/relationships" id="256" r:id="R619b22596ed442d3"/>
    <p:sldId xmlns:r="http://schemas.openxmlformats.org/officeDocument/2006/relationships" id="257" r:id="R4af5f8c2e6ea4b4b"/>
    <p:sldId xmlns:r="http://schemas.openxmlformats.org/officeDocument/2006/relationships" id="258" r:id="R1ab1f38e170e4ecb"/>
    <p:sldId xmlns:r="http://schemas.openxmlformats.org/officeDocument/2006/relationships" id="259" r:id="R377680a9a2134d57"/>
    <p:sldId xmlns:r="http://schemas.openxmlformats.org/officeDocument/2006/relationships" id="260" r:id="R107a658bec1d472b"/>
    <p:sldId xmlns:r="http://schemas.openxmlformats.org/officeDocument/2006/relationships" id="261" r:id="R626ad17a9a22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f322775024490" /><Relationship Type="http://schemas.openxmlformats.org/officeDocument/2006/relationships/slide" Target="/ppt/slides/slide1.xml" Id="R619b22596ed442d3" /><Relationship Type="http://schemas.openxmlformats.org/officeDocument/2006/relationships/slide" Target="/ppt/slides/slide2.xml" Id="R4af5f8c2e6ea4b4b" /><Relationship Type="http://schemas.openxmlformats.org/officeDocument/2006/relationships/slide" Target="/ppt/slides/slide3.xml" Id="R1ab1f38e170e4ecb" /><Relationship Type="http://schemas.openxmlformats.org/officeDocument/2006/relationships/slide" Target="/ppt/slides/slide4.xml" Id="R377680a9a2134d57" /><Relationship Type="http://schemas.openxmlformats.org/officeDocument/2006/relationships/slide" Target="/ppt/slides/slide5.xml" Id="R107a658bec1d472b" /><Relationship Type="http://schemas.openxmlformats.org/officeDocument/2006/relationships/slide" Target="/ppt/slides/slide6.xml" Id="R626ad17a9a22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33c0f3545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fedac45ad4fc7" /><Relationship Type="http://schemas.openxmlformats.org/officeDocument/2006/relationships/theme" Target="/ppt/slideMasters/theme/theme1.xml" Id="R79a00fa1533e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fedac45ad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b69efac3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965bdcc22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ab32cb12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ed3df948d45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d35d3128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7bc1f4dd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