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0023f1db8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fecb798d44111"/>
  </p:sldMasterIdLst>
  <p:sldIdLst>
    <p:sldId xmlns:r="http://schemas.openxmlformats.org/officeDocument/2006/relationships" id="256" r:id="R06a139d934fb41db"/>
    <p:sldId xmlns:r="http://schemas.openxmlformats.org/officeDocument/2006/relationships" id="257" r:id="Rfd0416540467438e"/>
    <p:sldId xmlns:r="http://schemas.openxmlformats.org/officeDocument/2006/relationships" id="258" r:id="Rec2850a2fdfb4dc0"/>
    <p:sldId xmlns:r="http://schemas.openxmlformats.org/officeDocument/2006/relationships" id="259" r:id="R3719f5374ff04837"/>
    <p:sldId xmlns:r="http://schemas.openxmlformats.org/officeDocument/2006/relationships" id="260" r:id="R8c2dca3ad258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fecb798d44111" /><Relationship Type="http://schemas.openxmlformats.org/officeDocument/2006/relationships/slide" Target="/ppt/slides/slide1.xml" Id="R06a139d934fb41db" /><Relationship Type="http://schemas.openxmlformats.org/officeDocument/2006/relationships/slide" Target="/ppt/slides/slide2.xml" Id="Rfd0416540467438e" /><Relationship Type="http://schemas.openxmlformats.org/officeDocument/2006/relationships/slide" Target="/ppt/slides/slide3.xml" Id="Rec2850a2fdfb4dc0" /><Relationship Type="http://schemas.openxmlformats.org/officeDocument/2006/relationships/slide" Target="/ppt/slides/slide4.xml" Id="R3719f5374ff04837" /><Relationship Type="http://schemas.openxmlformats.org/officeDocument/2006/relationships/slide" Target="/ppt/slides/slide5.xml" Id="R8c2dca3ad258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62ac7eaf6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c7e65e0e49dd" /><Relationship Type="http://schemas.openxmlformats.org/officeDocument/2006/relationships/theme" Target="/ppt/slideMasters/theme/theme1.xml" Id="R59642d6ed0fb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2c7e65e0e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c76e581a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c20550426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a8b21d50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9fd2aa6f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342635c44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