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2d778d2bcd43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44be710c5547b7"/>
  </p:sldMasterIdLst>
  <p:sldIdLst>
    <p:sldId xmlns:r="http://schemas.openxmlformats.org/officeDocument/2006/relationships" id="256" r:id="R5a941ba24f804fd8"/>
    <p:sldId xmlns:r="http://schemas.openxmlformats.org/officeDocument/2006/relationships" id="257" r:id="Rd61cd7fbdbf0489c"/>
    <p:sldId xmlns:r="http://schemas.openxmlformats.org/officeDocument/2006/relationships" id="258" r:id="R8be11e7633ed472f"/>
    <p:sldId xmlns:r="http://schemas.openxmlformats.org/officeDocument/2006/relationships" id="259" r:id="R9426a40d9dd44735"/>
    <p:sldId xmlns:r="http://schemas.openxmlformats.org/officeDocument/2006/relationships" id="260" r:id="R4d2d182c9b0d4576"/>
    <p:sldId xmlns:r="http://schemas.openxmlformats.org/officeDocument/2006/relationships" id="261" r:id="R7d30b1e456474486"/>
    <p:sldId xmlns:r="http://schemas.openxmlformats.org/officeDocument/2006/relationships" id="262" r:id="R259c3b752b1640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44be710c5547b7" /><Relationship Type="http://schemas.openxmlformats.org/officeDocument/2006/relationships/slide" Target="/ppt/slides/slide1.xml" Id="R5a941ba24f804fd8" /><Relationship Type="http://schemas.openxmlformats.org/officeDocument/2006/relationships/slide" Target="/ppt/slides/slide2.xml" Id="Rd61cd7fbdbf0489c" /><Relationship Type="http://schemas.openxmlformats.org/officeDocument/2006/relationships/slide" Target="/ppt/slides/slide3.xml" Id="R8be11e7633ed472f" /><Relationship Type="http://schemas.openxmlformats.org/officeDocument/2006/relationships/slide" Target="/ppt/slides/slide4.xml" Id="R9426a40d9dd44735" /><Relationship Type="http://schemas.openxmlformats.org/officeDocument/2006/relationships/slide" Target="/ppt/slides/slide5.xml" Id="R4d2d182c9b0d4576" /><Relationship Type="http://schemas.openxmlformats.org/officeDocument/2006/relationships/slide" Target="/ppt/slides/slide6.xml" Id="R7d30b1e456474486" /><Relationship Type="http://schemas.openxmlformats.org/officeDocument/2006/relationships/slide" Target="/ppt/slides/slide7.xml" Id="R259c3b752b1640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f1cf9c4c994c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9a9b021174821" /><Relationship Type="http://schemas.openxmlformats.org/officeDocument/2006/relationships/theme" Target="/ppt/slideMasters/theme/theme1.xml" Id="Re87a3bc9e05846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29a9b0211748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fed8c736349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ca5e8103043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2add0017540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2686a9ad344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5a7d611d44d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3212fd3c34c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36e301a8047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MALERMESTERTJENESTEN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MALERMESTERTJENESTEN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5 263 209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−344 198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2 678 116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HVITEBJØRN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10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post@byggogmal.no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www.byggogmal.no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