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4927159391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44d7ae4a04d93"/>
  </p:sldMasterIdLst>
  <p:sldIdLst>
    <p:sldId xmlns:r="http://schemas.openxmlformats.org/officeDocument/2006/relationships" id="256" r:id="R356978d6a03a4f4b"/>
    <p:sldId xmlns:r="http://schemas.openxmlformats.org/officeDocument/2006/relationships" id="257" r:id="R06e5e20ff5b44cc1"/>
    <p:sldId xmlns:r="http://schemas.openxmlformats.org/officeDocument/2006/relationships" id="258" r:id="R0754350998b945f1"/>
    <p:sldId xmlns:r="http://schemas.openxmlformats.org/officeDocument/2006/relationships" id="259" r:id="R95e553e3cf8d4761"/>
    <p:sldId xmlns:r="http://schemas.openxmlformats.org/officeDocument/2006/relationships" id="260" r:id="Rdd61f483238a42a0"/>
    <p:sldId xmlns:r="http://schemas.openxmlformats.org/officeDocument/2006/relationships" id="261" r:id="Rf0821b387860450a"/>
    <p:sldId xmlns:r="http://schemas.openxmlformats.org/officeDocument/2006/relationships" id="262" r:id="R158f09d409904a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44d7ae4a04d93" /><Relationship Type="http://schemas.openxmlformats.org/officeDocument/2006/relationships/slide" Target="/ppt/slides/slide1.xml" Id="R356978d6a03a4f4b" /><Relationship Type="http://schemas.openxmlformats.org/officeDocument/2006/relationships/slide" Target="/ppt/slides/slide2.xml" Id="R06e5e20ff5b44cc1" /><Relationship Type="http://schemas.openxmlformats.org/officeDocument/2006/relationships/slide" Target="/ppt/slides/slide3.xml" Id="R0754350998b945f1" /><Relationship Type="http://schemas.openxmlformats.org/officeDocument/2006/relationships/slide" Target="/ppt/slides/slide4.xml" Id="R95e553e3cf8d4761" /><Relationship Type="http://schemas.openxmlformats.org/officeDocument/2006/relationships/slide" Target="/ppt/slides/slide5.xml" Id="Rdd61f483238a42a0" /><Relationship Type="http://schemas.openxmlformats.org/officeDocument/2006/relationships/slide" Target="/ppt/slides/slide6.xml" Id="Rf0821b387860450a" /><Relationship Type="http://schemas.openxmlformats.org/officeDocument/2006/relationships/slide" Target="/ppt/slides/slide7.xml" Id="R158f09d409904a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5514b4702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4b2395a740b0" /><Relationship Type="http://schemas.openxmlformats.org/officeDocument/2006/relationships/theme" Target="/ppt/slideMasters/theme/theme1.xml" Id="Re9bc7f8d887e48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804b2395a7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ca7b80a1a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9cfa7c5b646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380ea427040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14f8e10c54f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dde9c8eff4b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c5c98d526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58f16c23b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INOR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9 747 358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2 310 447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1 904 414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3 813 821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REIDAR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FINN SIGBJØRN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OLAV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STEFFENAKK TOR-GUNNAR O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THORBJØRNSEN CATO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986 594 124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INOR AS</a:t>
            </a:r>
          </a:p>
        </p:txBody>
      </p:sp>
    </p:spTree>
  </p:cSld>
  <p:clrMapOvr>
    <a:masterClrMapping xmlns:a="http://schemas.openxmlformats.org/drawingml/2006/main"/>
  </p:clrMapOvr>
</p:sld>
</file>