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565f26def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e0ccfd44a4021"/>
  </p:sldMasterIdLst>
  <p:sldIdLst>
    <p:sldId xmlns:r="http://schemas.openxmlformats.org/officeDocument/2006/relationships" id="256" r:id="R703dca82b3404a5c"/>
    <p:sldId xmlns:r="http://schemas.openxmlformats.org/officeDocument/2006/relationships" id="257" r:id="R126dc52ecc8b4c43"/>
    <p:sldId xmlns:r="http://schemas.openxmlformats.org/officeDocument/2006/relationships" id="258" r:id="R1d51a760580d446e"/>
    <p:sldId xmlns:r="http://schemas.openxmlformats.org/officeDocument/2006/relationships" id="259" r:id="R76726d830e3e48a1"/>
    <p:sldId xmlns:r="http://schemas.openxmlformats.org/officeDocument/2006/relationships" id="260" r:id="Rbd9d1687476b4d69"/>
    <p:sldId xmlns:r="http://schemas.openxmlformats.org/officeDocument/2006/relationships" id="261" r:id="R193baa743e39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e0ccfd44a4021" /><Relationship Type="http://schemas.openxmlformats.org/officeDocument/2006/relationships/slide" Target="/ppt/slides/slide1.xml" Id="R703dca82b3404a5c" /><Relationship Type="http://schemas.openxmlformats.org/officeDocument/2006/relationships/slide" Target="/ppt/slides/slide2.xml" Id="R126dc52ecc8b4c43" /><Relationship Type="http://schemas.openxmlformats.org/officeDocument/2006/relationships/slide" Target="/ppt/slides/slide3.xml" Id="R1d51a760580d446e" /><Relationship Type="http://schemas.openxmlformats.org/officeDocument/2006/relationships/slide" Target="/ppt/slides/slide4.xml" Id="R76726d830e3e48a1" /><Relationship Type="http://schemas.openxmlformats.org/officeDocument/2006/relationships/slide" Target="/ppt/slides/slide5.xml" Id="Rbd9d1687476b4d69" /><Relationship Type="http://schemas.openxmlformats.org/officeDocument/2006/relationships/slide" Target="/ppt/slides/slide6.xml" Id="R193baa743e39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fd95eb947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c8187ac448c1" /><Relationship Type="http://schemas.openxmlformats.org/officeDocument/2006/relationships/theme" Target="/ppt/slideMasters/theme/theme1.xml" Id="Ra0086a9a2be9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3c8187ac4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bf7a25b845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0dde1d9aa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478ca63bc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a5a450895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74cba0cb4a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2cc2d0e6b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