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d09527a40c646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b23f81f9044c26"/>
  </p:sldMasterIdLst>
  <p:sldIdLst>
    <p:sldId xmlns:r="http://schemas.openxmlformats.org/officeDocument/2006/relationships" id="256" r:id="R7dec6a5e2f644a49"/>
    <p:sldId xmlns:r="http://schemas.openxmlformats.org/officeDocument/2006/relationships" id="257" r:id="R7ccc80b44f2b4984"/>
    <p:sldId xmlns:r="http://schemas.openxmlformats.org/officeDocument/2006/relationships" id="258" r:id="R4c8a2d5aed7246f3"/>
    <p:sldId xmlns:r="http://schemas.openxmlformats.org/officeDocument/2006/relationships" id="259" r:id="R0972cc3072e6466a"/>
    <p:sldId xmlns:r="http://schemas.openxmlformats.org/officeDocument/2006/relationships" id="260" r:id="R6389cddc2d5a44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b23f81f9044c26" /><Relationship Type="http://schemas.openxmlformats.org/officeDocument/2006/relationships/slide" Target="/ppt/slides/slide1.xml" Id="R7dec6a5e2f644a49" /><Relationship Type="http://schemas.openxmlformats.org/officeDocument/2006/relationships/slide" Target="/ppt/slides/slide2.xml" Id="R7ccc80b44f2b4984" /><Relationship Type="http://schemas.openxmlformats.org/officeDocument/2006/relationships/slide" Target="/ppt/slides/slide3.xml" Id="R4c8a2d5aed7246f3" /><Relationship Type="http://schemas.openxmlformats.org/officeDocument/2006/relationships/slide" Target="/ppt/slides/slide4.xml" Id="R0972cc3072e6466a" /><Relationship Type="http://schemas.openxmlformats.org/officeDocument/2006/relationships/slide" Target="/ppt/slides/slide5.xml" Id="R6389cddc2d5a44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5c49bf5c7f4b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e062f995e7489c" /><Relationship Type="http://schemas.openxmlformats.org/officeDocument/2006/relationships/theme" Target="/ppt/slideMasters/theme/theme1.xml" Id="R2fc2946908d14c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e062f995e748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58bc9cc7ea45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a85d8005da40f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816945fef148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e806f737ea4d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6711497f3d495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NORAL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NORAL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NORAL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986 609 113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NORAL HOLDING AS</a:t>
            </a:r>
          </a:p>
        </p:txBody>
      </p:sp>
    </p:spTree>
  </p:cSld>
  <p:clrMapOvr>
    <a:masterClrMapping xmlns:a="http://schemas.openxmlformats.org/drawingml/2006/main"/>
  </p:clrMapOvr>
</p:sld>
</file>