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724d4a955a41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9ae993d36f4060"/>
  </p:sldMasterIdLst>
  <p:sldIdLst>
    <p:sldId xmlns:r="http://schemas.openxmlformats.org/officeDocument/2006/relationships" id="256" r:id="R7f086f492ab445bc"/>
    <p:sldId xmlns:r="http://schemas.openxmlformats.org/officeDocument/2006/relationships" id="257" r:id="R4135983460954ce7"/>
    <p:sldId xmlns:r="http://schemas.openxmlformats.org/officeDocument/2006/relationships" id="258" r:id="R030700b8ba874243"/>
    <p:sldId xmlns:r="http://schemas.openxmlformats.org/officeDocument/2006/relationships" id="259" r:id="Ra306fd922efb40e5"/>
    <p:sldId xmlns:r="http://schemas.openxmlformats.org/officeDocument/2006/relationships" id="260" r:id="R20ffdd38134d425d"/>
    <p:sldId xmlns:r="http://schemas.openxmlformats.org/officeDocument/2006/relationships" id="261" r:id="R446cb926f0fa42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ae993d36f4060" /><Relationship Type="http://schemas.openxmlformats.org/officeDocument/2006/relationships/slide" Target="/ppt/slides/slide1.xml" Id="R7f086f492ab445bc" /><Relationship Type="http://schemas.openxmlformats.org/officeDocument/2006/relationships/slide" Target="/ppt/slides/slide2.xml" Id="R4135983460954ce7" /><Relationship Type="http://schemas.openxmlformats.org/officeDocument/2006/relationships/slide" Target="/ppt/slides/slide3.xml" Id="R030700b8ba874243" /><Relationship Type="http://schemas.openxmlformats.org/officeDocument/2006/relationships/slide" Target="/ppt/slides/slide4.xml" Id="Ra306fd922efb40e5" /><Relationship Type="http://schemas.openxmlformats.org/officeDocument/2006/relationships/slide" Target="/ppt/slides/slide5.xml" Id="R20ffdd38134d425d" /><Relationship Type="http://schemas.openxmlformats.org/officeDocument/2006/relationships/slide" Target="/ppt/slides/slide6.xml" Id="R446cb926f0fa42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dbfec887744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396ed52644b20" /><Relationship Type="http://schemas.openxmlformats.org/officeDocument/2006/relationships/theme" Target="/ppt/slideMasters/theme/theme1.xml" Id="Ra427e9479e5e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396ed52644b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f7887e4e047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c0f6d59df48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f6185e6d94d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7118c12bc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671f3dd2f4d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c44155272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