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5ede9c931e43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234f189f984a96"/>
  </p:sldMasterIdLst>
  <p:sldIdLst>
    <p:sldId xmlns:r="http://schemas.openxmlformats.org/officeDocument/2006/relationships" id="256" r:id="R6fdb8c8bfaee438f"/>
    <p:sldId xmlns:r="http://schemas.openxmlformats.org/officeDocument/2006/relationships" id="257" r:id="Rb9e660fd802949f2"/>
    <p:sldId xmlns:r="http://schemas.openxmlformats.org/officeDocument/2006/relationships" id="258" r:id="R8f9e49b8340346c7"/>
    <p:sldId xmlns:r="http://schemas.openxmlformats.org/officeDocument/2006/relationships" id="259" r:id="Ra1db7949cfa54604"/>
    <p:sldId xmlns:r="http://schemas.openxmlformats.org/officeDocument/2006/relationships" id="260" r:id="Rada1931262654f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34f189f984a96" /><Relationship Type="http://schemas.openxmlformats.org/officeDocument/2006/relationships/slide" Target="/ppt/slides/slide1.xml" Id="R6fdb8c8bfaee438f" /><Relationship Type="http://schemas.openxmlformats.org/officeDocument/2006/relationships/slide" Target="/ppt/slides/slide2.xml" Id="Rb9e660fd802949f2" /><Relationship Type="http://schemas.openxmlformats.org/officeDocument/2006/relationships/slide" Target="/ppt/slides/slide3.xml" Id="R8f9e49b8340346c7" /><Relationship Type="http://schemas.openxmlformats.org/officeDocument/2006/relationships/slide" Target="/ppt/slides/slide4.xml" Id="Ra1db7949cfa54604" /><Relationship Type="http://schemas.openxmlformats.org/officeDocument/2006/relationships/slide" Target="/ppt/slides/slide5.xml" Id="Rada1931262654f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586100d97f43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e82459ed54b87" /><Relationship Type="http://schemas.openxmlformats.org/officeDocument/2006/relationships/theme" Target="/ppt/slideMasters/theme/theme1.xml" Id="Rd9c1e1b26e8e4e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4e82459ed54b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ab561fee14d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acb0efd9c41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16c96959241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b541c8d2f4a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bea51b8c04e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