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ba4069518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50982b7014eeb"/>
  </p:sldMasterIdLst>
  <p:sldIdLst>
    <p:sldId xmlns:r="http://schemas.openxmlformats.org/officeDocument/2006/relationships" id="256" r:id="Rac55b5d3f05a4db4"/>
    <p:sldId xmlns:r="http://schemas.openxmlformats.org/officeDocument/2006/relationships" id="257" r:id="R438bd90d59df4212"/>
    <p:sldId xmlns:r="http://schemas.openxmlformats.org/officeDocument/2006/relationships" id="258" r:id="R63d68e78edd546ad"/>
    <p:sldId xmlns:r="http://schemas.openxmlformats.org/officeDocument/2006/relationships" id="259" r:id="R180777ff07d64cfe"/>
    <p:sldId xmlns:r="http://schemas.openxmlformats.org/officeDocument/2006/relationships" id="260" r:id="Rde02044206de4d20"/>
    <p:sldId xmlns:r="http://schemas.openxmlformats.org/officeDocument/2006/relationships" id="261" r:id="Rc5dc7cff744c40d0"/>
    <p:sldId xmlns:r="http://schemas.openxmlformats.org/officeDocument/2006/relationships" id="262" r:id="R3b2cfd93b12d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50982b7014eeb" /><Relationship Type="http://schemas.openxmlformats.org/officeDocument/2006/relationships/slide" Target="/ppt/slides/slide1.xml" Id="Rac55b5d3f05a4db4" /><Relationship Type="http://schemas.openxmlformats.org/officeDocument/2006/relationships/slide" Target="/ppt/slides/slide2.xml" Id="R438bd90d59df4212" /><Relationship Type="http://schemas.openxmlformats.org/officeDocument/2006/relationships/slide" Target="/ppt/slides/slide3.xml" Id="R63d68e78edd546ad" /><Relationship Type="http://schemas.openxmlformats.org/officeDocument/2006/relationships/slide" Target="/ppt/slides/slide4.xml" Id="R180777ff07d64cfe" /><Relationship Type="http://schemas.openxmlformats.org/officeDocument/2006/relationships/slide" Target="/ppt/slides/slide5.xml" Id="Rde02044206de4d20" /><Relationship Type="http://schemas.openxmlformats.org/officeDocument/2006/relationships/slide" Target="/ppt/slides/slide6.xml" Id="Rc5dc7cff744c40d0" /><Relationship Type="http://schemas.openxmlformats.org/officeDocument/2006/relationships/slide" Target="/ppt/slides/slide7.xml" Id="R3b2cfd93b12d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e40b50f5543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8f644210a494c" /><Relationship Type="http://schemas.openxmlformats.org/officeDocument/2006/relationships/theme" Target="/ppt/slideMasters/theme/theme1.xml" Id="R19c2e3d4fc36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8f644210a49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65eacc982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d0ffd17dd4d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7159d057c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05f6dfff04f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87debdd5649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a1e5c95da48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1a1ea6dfa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ARKITEKTUR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49 242 098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15 923 075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VASSMYR INVEST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UPGAR INVEST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TRMD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MOFI HOLDING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NASH KJELD SIGURD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Grønnegata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www.atarkitektur.no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ARKITEKTUR AS</a:t>
            </a:r>
          </a:p>
        </p:txBody>
      </p:sp>
    </p:spTree>
  </p:cSld>
  <p:clrMapOvr>
    <a:masterClrMapping xmlns:a="http://schemas.openxmlformats.org/drawingml/2006/main"/>
  </p:clrMapOvr>
</p:sld>
</file>