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f9c1b4dd6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8be3aadca4201"/>
  </p:sldMasterIdLst>
  <p:sldIdLst>
    <p:sldId xmlns:r="http://schemas.openxmlformats.org/officeDocument/2006/relationships" id="256" r:id="Rce4e37d85e734ba4"/>
    <p:sldId xmlns:r="http://schemas.openxmlformats.org/officeDocument/2006/relationships" id="257" r:id="R7f506cc16d3d4391"/>
    <p:sldId xmlns:r="http://schemas.openxmlformats.org/officeDocument/2006/relationships" id="258" r:id="Rdf456922d7c94103"/>
    <p:sldId xmlns:r="http://schemas.openxmlformats.org/officeDocument/2006/relationships" id="259" r:id="Rc9386751b93848f1"/>
    <p:sldId xmlns:r="http://schemas.openxmlformats.org/officeDocument/2006/relationships" id="260" r:id="Rb1743e1db1a9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8be3aadca4201" /><Relationship Type="http://schemas.openxmlformats.org/officeDocument/2006/relationships/slide" Target="/ppt/slides/slide1.xml" Id="Rce4e37d85e734ba4" /><Relationship Type="http://schemas.openxmlformats.org/officeDocument/2006/relationships/slide" Target="/ppt/slides/slide2.xml" Id="R7f506cc16d3d4391" /><Relationship Type="http://schemas.openxmlformats.org/officeDocument/2006/relationships/slide" Target="/ppt/slides/slide3.xml" Id="Rdf456922d7c94103" /><Relationship Type="http://schemas.openxmlformats.org/officeDocument/2006/relationships/slide" Target="/ppt/slides/slide4.xml" Id="Rc9386751b93848f1" /><Relationship Type="http://schemas.openxmlformats.org/officeDocument/2006/relationships/slide" Target="/ppt/slides/slide5.xml" Id="Rb1743e1db1a9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2050fcb68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daeb6ea784593" /><Relationship Type="http://schemas.openxmlformats.org/officeDocument/2006/relationships/theme" Target="/ppt/slideMasters/theme/theme1.xml" Id="Reb9f69d07e0d48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bdaeb6ea78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cf61095ac4b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6b9700753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892d8d7bb4f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d23b7025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7804535e6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