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1f656cee004b2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860bc8a8f4e45c7"/>
  </p:sldMasterIdLst>
  <p:sldIdLst>
    <p:sldId xmlns:r="http://schemas.openxmlformats.org/officeDocument/2006/relationships" id="256" r:id="R9c7d6c7a1d364196"/>
    <p:sldId xmlns:r="http://schemas.openxmlformats.org/officeDocument/2006/relationships" id="257" r:id="Ra3a26aab08b8454d"/>
    <p:sldId xmlns:r="http://schemas.openxmlformats.org/officeDocument/2006/relationships" id="258" r:id="Rbe14d9ec34e745c9"/>
    <p:sldId xmlns:r="http://schemas.openxmlformats.org/officeDocument/2006/relationships" id="259" r:id="Rbe2c5982c0614a1d"/>
    <p:sldId xmlns:r="http://schemas.openxmlformats.org/officeDocument/2006/relationships" id="260" r:id="R8ee8bbcc23824792"/>
    <p:sldId xmlns:r="http://schemas.openxmlformats.org/officeDocument/2006/relationships" id="261" r:id="Rbf0c9ca7eb7f48fd"/>
    <p:sldId xmlns:r="http://schemas.openxmlformats.org/officeDocument/2006/relationships" id="262" r:id="R9d7428f8b8c949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860bc8a8f4e45c7" /><Relationship Type="http://schemas.openxmlformats.org/officeDocument/2006/relationships/slide" Target="/ppt/slides/slide1.xml" Id="R9c7d6c7a1d364196" /><Relationship Type="http://schemas.openxmlformats.org/officeDocument/2006/relationships/slide" Target="/ppt/slides/slide2.xml" Id="Ra3a26aab08b8454d" /><Relationship Type="http://schemas.openxmlformats.org/officeDocument/2006/relationships/slide" Target="/ppt/slides/slide3.xml" Id="Rbe14d9ec34e745c9" /><Relationship Type="http://schemas.openxmlformats.org/officeDocument/2006/relationships/slide" Target="/ppt/slides/slide4.xml" Id="Rbe2c5982c0614a1d" /><Relationship Type="http://schemas.openxmlformats.org/officeDocument/2006/relationships/slide" Target="/ppt/slides/slide5.xml" Id="R8ee8bbcc23824792" /><Relationship Type="http://schemas.openxmlformats.org/officeDocument/2006/relationships/slide" Target="/ppt/slides/slide6.xml" Id="Rbf0c9ca7eb7f48fd" /><Relationship Type="http://schemas.openxmlformats.org/officeDocument/2006/relationships/slide" Target="/ppt/slides/slide7.xml" Id="R9d7428f8b8c949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cb80c45fd14fe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31481d509b4fda" /><Relationship Type="http://schemas.openxmlformats.org/officeDocument/2006/relationships/theme" Target="/ppt/slideMasters/theme/theme1.xml" Id="R9f9c43976faa4ae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931481d509b4f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d30e5c53a41d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58fad481c4c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ab4a06d9e7431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cec8bfe0f40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e07040c51640b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a5c1444ecb4ba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6d7a58b96340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MALERSTUA NORDLAND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MALERSTUA NORDLAND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13 557 085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−3 926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−94 573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1 619 498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4 254 011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CHRISTENSEN  –  67,0 %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ESPE CHRISTENSEN  –  33,0 %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Verkstedveien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8008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75 50 05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986 707 549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MALERSTUA NORDLAND AS</a:t>
            </a:r>
          </a:p>
        </p:txBody>
      </p:sp>
    </p:spTree>
  </p:cSld>
  <p:clrMapOvr>
    <a:masterClrMapping xmlns:a="http://schemas.openxmlformats.org/drawingml/2006/main"/>
  </p:clrMapOvr>
</p:sld>
</file>