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4990a1120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ef07e50564270"/>
  </p:sldMasterIdLst>
  <p:sldIdLst>
    <p:sldId xmlns:r="http://schemas.openxmlformats.org/officeDocument/2006/relationships" id="256" r:id="R995b430e7a6848fa"/>
    <p:sldId xmlns:r="http://schemas.openxmlformats.org/officeDocument/2006/relationships" id="257" r:id="R4fc99b7ef88d46d2"/>
    <p:sldId xmlns:r="http://schemas.openxmlformats.org/officeDocument/2006/relationships" id="258" r:id="R263974a2549d45af"/>
    <p:sldId xmlns:r="http://schemas.openxmlformats.org/officeDocument/2006/relationships" id="259" r:id="Rf29010031cb64fa6"/>
    <p:sldId xmlns:r="http://schemas.openxmlformats.org/officeDocument/2006/relationships" id="260" r:id="R8dce4ba8a88140d0"/>
    <p:sldId xmlns:r="http://schemas.openxmlformats.org/officeDocument/2006/relationships" id="261" r:id="Rb9ca54201b4740a0"/>
    <p:sldId xmlns:r="http://schemas.openxmlformats.org/officeDocument/2006/relationships" id="262" r:id="R4d30775e53e3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ef07e50564270" /><Relationship Type="http://schemas.openxmlformats.org/officeDocument/2006/relationships/slide" Target="/ppt/slides/slide1.xml" Id="R995b430e7a6848fa" /><Relationship Type="http://schemas.openxmlformats.org/officeDocument/2006/relationships/slide" Target="/ppt/slides/slide2.xml" Id="R4fc99b7ef88d46d2" /><Relationship Type="http://schemas.openxmlformats.org/officeDocument/2006/relationships/slide" Target="/ppt/slides/slide3.xml" Id="R263974a2549d45af" /><Relationship Type="http://schemas.openxmlformats.org/officeDocument/2006/relationships/slide" Target="/ppt/slides/slide4.xml" Id="Rf29010031cb64fa6" /><Relationship Type="http://schemas.openxmlformats.org/officeDocument/2006/relationships/slide" Target="/ppt/slides/slide5.xml" Id="R8dce4ba8a88140d0" /><Relationship Type="http://schemas.openxmlformats.org/officeDocument/2006/relationships/slide" Target="/ppt/slides/slide6.xml" Id="Rb9ca54201b4740a0" /><Relationship Type="http://schemas.openxmlformats.org/officeDocument/2006/relationships/slide" Target="/ppt/slides/slide7.xml" Id="R4d30775e53e3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bd8432184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45d688d7e499a" /><Relationship Type="http://schemas.openxmlformats.org/officeDocument/2006/relationships/theme" Target="/ppt/slideMasters/theme/theme1.xml" Id="Raab93d5ca9ca4f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45d688d7e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7d92f4839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f6ccc20e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ccd63180044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15d7b4ba04b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80977ebf64d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22c35726f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b476f8dd7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