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cb46f1557942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b79410d82349b8"/>
  </p:sldMasterIdLst>
  <p:sldIdLst>
    <p:sldId xmlns:r="http://schemas.openxmlformats.org/officeDocument/2006/relationships" id="256" r:id="Rd5760fb6dcfc4c97"/>
    <p:sldId xmlns:r="http://schemas.openxmlformats.org/officeDocument/2006/relationships" id="257" r:id="R774d4430a2584c91"/>
    <p:sldId xmlns:r="http://schemas.openxmlformats.org/officeDocument/2006/relationships" id="258" r:id="R299ebacdbe6a41c6"/>
    <p:sldId xmlns:r="http://schemas.openxmlformats.org/officeDocument/2006/relationships" id="259" r:id="Rb7eb81b8918e4ae9"/>
    <p:sldId xmlns:r="http://schemas.openxmlformats.org/officeDocument/2006/relationships" id="260" r:id="R008aa84a714a46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b79410d82349b8" /><Relationship Type="http://schemas.openxmlformats.org/officeDocument/2006/relationships/slide" Target="/ppt/slides/slide1.xml" Id="Rd5760fb6dcfc4c97" /><Relationship Type="http://schemas.openxmlformats.org/officeDocument/2006/relationships/slide" Target="/ppt/slides/slide2.xml" Id="R774d4430a2584c91" /><Relationship Type="http://schemas.openxmlformats.org/officeDocument/2006/relationships/slide" Target="/ppt/slides/slide3.xml" Id="R299ebacdbe6a41c6" /><Relationship Type="http://schemas.openxmlformats.org/officeDocument/2006/relationships/slide" Target="/ppt/slides/slide4.xml" Id="Rb7eb81b8918e4ae9" /><Relationship Type="http://schemas.openxmlformats.org/officeDocument/2006/relationships/slide" Target="/ppt/slides/slide5.xml" Id="R008aa84a714a46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00031aeacf48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28156d3764b8f" /><Relationship Type="http://schemas.openxmlformats.org/officeDocument/2006/relationships/theme" Target="/ppt/slideMasters/theme/theme1.xml" Id="R0036bf8337594c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e28156d3764b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86533aead4d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b935cdfa542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3cb8ef97d40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dd38985c540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f9d3ab5d947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WAM-X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WAM-X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986 822 607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