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1c941cf5844e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e6df0b81dd42df"/>
  </p:sldMasterIdLst>
  <p:sldIdLst>
    <p:sldId xmlns:r="http://schemas.openxmlformats.org/officeDocument/2006/relationships" id="256" r:id="Rf6e9a3f0dd174335"/>
    <p:sldId xmlns:r="http://schemas.openxmlformats.org/officeDocument/2006/relationships" id="257" r:id="Rb5bd06f4c81d4385"/>
    <p:sldId xmlns:r="http://schemas.openxmlformats.org/officeDocument/2006/relationships" id="258" r:id="Red31978b34a248f7"/>
    <p:sldId xmlns:r="http://schemas.openxmlformats.org/officeDocument/2006/relationships" id="259" r:id="Rf4a0a863f52449b4"/>
    <p:sldId xmlns:r="http://schemas.openxmlformats.org/officeDocument/2006/relationships" id="260" r:id="Rdf3a290cdf2248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e6df0b81dd42df" /><Relationship Type="http://schemas.openxmlformats.org/officeDocument/2006/relationships/slide" Target="/ppt/slides/slide1.xml" Id="Rf6e9a3f0dd174335" /><Relationship Type="http://schemas.openxmlformats.org/officeDocument/2006/relationships/slide" Target="/ppt/slides/slide2.xml" Id="Rb5bd06f4c81d4385" /><Relationship Type="http://schemas.openxmlformats.org/officeDocument/2006/relationships/slide" Target="/ppt/slides/slide3.xml" Id="Red31978b34a248f7" /><Relationship Type="http://schemas.openxmlformats.org/officeDocument/2006/relationships/slide" Target="/ppt/slides/slide4.xml" Id="Rf4a0a863f52449b4" /><Relationship Type="http://schemas.openxmlformats.org/officeDocument/2006/relationships/slide" Target="/ppt/slides/slide5.xml" Id="Rdf3a290cdf2248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599f042f643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b679ddc27459e" /><Relationship Type="http://schemas.openxmlformats.org/officeDocument/2006/relationships/theme" Target="/ppt/slideMasters/theme/theme1.xml" Id="Rf2a2889403d641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8b679ddc2745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c1aa1064440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6cb490b3748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f70e2640c43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be429db3140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3f7afa4664b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