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8dc0df92b8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fe2567dfad4cbc"/>
  </p:sldMasterIdLst>
  <p:sldIdLst>
    <p:sldId xmlns:r="http://schemas.openxmlformats.org/officeDocument/2006/relationships" id="256" r:id="Rfa6f3deb7eb640e4"/>
    <p:sldId xmlns:r="http://schemas.openxmlformats.org/officeDocument/2006/relationships" id="257" r:id="Rca8b018893b84bb4"/>
    <p:sldId xmlns:r="http://schemas.openxmlformats.org/officeDocument/2006/relationships" id="258" r:id="R2edc4e97d2214470"/>
    <p:sldId xmlns:r="http://schemas.openxmlformats.org/officeDocument/2006/relationships" id="259" r:id="Rfe9491afb6764ce8"/>
    <p:sldId xmlns:r="http://schemas.openxmlformats.org/officeDocument/2006/relationships" id="260" r:id="R80c97347fa4c4f34"/>
    <p:sldId xmlns:r="http://schemas.openxmlformats.org/officeDocument/2006/relationships" id="261" r:id="Rfb423b0f444d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e2567dfad4cbc" /><Relationship Type="http://schemas.openxmlformats.org/officeDocument/2006/relationships/slide" Target="/ppt/slides/slide1.xml" Id="Rfa6f3deb7eb640e4" /><Relationship Type="http://schemas.openxmlformats.org/officeDocument/2006/relationships/slide" Target="/ppt/slides/slide2.xml" Id="Rca8b018893b84bb4" /><Relationship Type="http://schemas.openxmlformats.org/officeDocument/2006/relationships/slide" Target="/ppt/slides/slide3.xml" Id="R2edc4e97d2214470" /><Relationship Type="http://schemas.openxmlformats.org/officeDocument/2006/relationships/slide" Target="/ppt/slides/slide4.xml" Id="Rfe9491afb6764ce8" /><Relationship Type="http://schemas.openxmlformats.org/officeDocument/2006/relationships/slide" Target="/ppt/slides/slide5.xml" Id="R80c97347fa4c4f34" /><Relationship Type="http://schemas.openxmlformats.org/officeDocument/2006/relationships/slide" Target="/ppt/slides/slide6.xml" Id="Rfb423b0f444d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fea308c9647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df225d89c41e6" /><Relationship Type="http://schemas.openxmlformats.org/officeDocument/2006/relationships/theme" Target="/ppt/slideMasters/theme/theme1.xml" Id="R8976c31aea614f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ddf225d89c41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415acbda94d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86a9d94d348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45bbadd4d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a5542206347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6f83f7e7b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adaf0ec9548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SOLHOGG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SOLHOGG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SINGCOMP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SYNCRON AS  –  15,4 %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 EIENDOM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HARINGCO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HAUGRØNNING NIKLAUS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NILS ÅGE  –  7,7 %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SOLHOGG AS</a:t>
            </a:r>
          </a:p>
        </p:txBody>
      </p:sp>
    </p:spTree>
  </p:cSld>
  <p:clrMapOvr>
    <a:masterClrMapping xmlns:a="http://schemas.openxmlformats.org/drawingml/2006/main"/>
  </p:clrMapOvr>
</p:sld>
</file>