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e5e784a43749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704e42cbae4d84"/>
  </p:sldMasterIdLst>
  <p:sldIdLst>
    <p:sldId xmlns:r="http://schemas.openxmlformats.org/officeDocument/2006/relationships" id="256" r:id="R1142c5c45d1c4f09"/>
    <p:sldId xmlns:r="http://schemas.openxmlformats.org/officeDocument/2006/relationships" id="257" r:id="Rae620ba0f02b46b2"/>
    <p:sldId xmlns:r="http://schemas.openxmlformats.org/officeDocument/2006/relationships" id="258" r:id="R66fbe2da4a8345be"/>
    <p:sldId xmlns:r="http://schemas.openxmlformats.org/officeDocument/2006/relationships" id="259" r:id="Rdb6034d7c8a040c3"/>
    <p:sldId xmlns:r="http://schemas.openxmlformats.org/officeDocument/2006/relationships" id="260" r:id="R14bc78c5baf44e8c"/>
    <p:sldId xmlns:r="http://schemas.openxmlformats.org/officeDocument/2006/relationships" id="261" r:id="Rf18c12a5a96d4ab3"/>
    <p:sldId xmlns:r="http://schemas.openxmlformats.org/officeDocument/2006/relationships" id="262" r:id="R263fdc051da8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04e42cbae4d84" /><Relationship Type="http://schemas.openxmlformats.org/officeDocument/2006/relationships/slide" Target="/ppt/slides/slide1.xml" Id="R1142c5c45d1c4f09" /><Relationship Type="http://schemas.openxmlformats.org/officeDocument/2006/relationships/slide" Target="/ppt/slides/slide2.xml" Id="Rae620ba0f02b46b2" /><Relationship Type="http://schemas.openxmlformats.org/officeDocument/2006/relationships/slide" Target="/ppt/slides/slide3.xml" Id="R66fbe2da4a8345be" /><Relationship Type="http://schemas.openxmlformats.org/officeDocument/2006/relationships/slide" Target="/ppt/slides/slide4.xml" Id="Rdb6034d7c8a040c3" /><Relationship Type="http://schemas.openxmlformats.org/officeDocument/2006/relationships/slide" Target="/ppt/slides/slide5.xml" Id="R14bc78c5baf44e8c" /><Relationship Type="http://schemas.openxmlformats.org/officeDocument/2006/relationships/slide" Target="/ppt/slides/slide6.xml" Id="Rf18c12a5a96d4ab3" /><Relationship Type="http://schemas.openxmlformats.org/officeDocument/2006/relationships/slide" Target="/ppt/slides/slide7.xml" Id="R263fdc051da8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764d7b631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7fc0fc2a4e40" /><Relationship Type="http://schemas.openxmlformats.org/officeDocument/2006/relationships/theme" Target="/ppt/slideMasters/theme/theme1.xml" Id="R3ddbc49c1db34f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907fc0fc2a4e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82cf1ccd2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800b7289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e0e9e5de641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7105b4722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8381bbd7243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5c3c31984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e04e91f3348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INVEST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−2 561 360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236 835 278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25 837 728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28 631 723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ENERTOPPEN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PETRIKA AS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HAMAKA HOLDING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METNO AS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 DAHL ENGINEERING AS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14 83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986 861 483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 INVEST AS</a:t>
            </a:r>
          </a:p>
        </p:txBody>
      </p:sp>
    </p:spTree>
  </p:cSld>
  <p:clrMapOvr>
    <a:masterClrMapping xmlns:a="http://schemas.openxmlformats.org/drawingml/2006/main"/>
  </p:clrMapOvr>
</p:sld>
</file>