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981793ebfd46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2b4c2fce364b27"/>
  </p:sldMasterIdLst>
  <p:sldIdLst>
    <p:sldId xmlns:r="http://schemas.openxmlformats.org/officeDocument/2006/relationships" id="256" r:id="R75f9a0d1e23445ac"/>
    <p:sldId xmlns:r="http://schemas.openxmlformats.org/officeDocument/2006/relationships" id="257" r:id="R59b88c542bba422a"/>
    <p:sldId xmlns:r="http://schemas.openxmlformats.org/officeDocument/2006/relationships" id="258" r:id="Raa8fd6977a1a4a5f"/>
    <p:sldId xmlns:r="http://schemas.openxmlformats.org/officeDocument/2006/relationships" id="259" r:id="Re7311e307a274729"/>
    <p:sldId xmlns:r="http://schemas.openxmlformats.org/officeDocument/2006/relationships" id="260" r:id="Ra4412c7db30845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b4c2fce364b27" /><Relationship Type="http://schemas.openxmlformats.org/officeDocument/2006/relationships/slide" Target="/ppt/slides/slide1.xml" Id="R75f9a0d1e23445ac" /><Relationship Type="http://schemas.openxmlformats.org/officeDocument/2006/relationships/slide" Target="/ppt/slides/slide2.xml" Id="R59b88c542bba422a" /><Relationship Type="http://schemas.openxmlformats.org/officeDocument/2006/relationships/slide" Target="/ppt/slides/slide3.xml" Id="Raa8fd6977a1a4a5f" /><Relationship Type="http://schemas.openxmlformats.org/officeDocument/2006/relationships/slide" Target="/ppt/slides/slide4.xml" Id="Re7311e307a274729" /><Relationship Type="http://schemas.openxmlformats.org/officeDocument/2006/relationships/slide" Target="/ppt/slides/slide5.xml" Id="Ra4412c7db30845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f1f599ce640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b7101914e4b2f" /><Relationship Type="http://schemas.openxmlformats.org/officeDocument/2006/relationships/theme" Target="/ppt/slideMasters/theme/theme1.xml" Id="R72b7fd47dab146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cb7101914e4b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45ebb0e0d4d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015e5d2364a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a5d1c45de42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dc4801af444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b18410e6f45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HUNDREOGTO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HUNDREOGTO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986 862 749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