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ef3bce1e974d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f9902505b242b0"/>
  </p:sldMasterIdLst>
  <p:sldIdLst>
    <p:sldId xmlns:r="http://schemas.openxmlformats.org/officeDocument/2006/relationships" id="256" r:id="Ra68fc1f7cf114ee0"/>
    <p:sldId xmlns:r="http://schemas.openxmlformats.org/officeDocument/2006/relationships" id="257" r:id="R7f4f1a1b09054a39"/>
    <p:sldId xmlns:r="http://schemas.openxmlformats.org/officeDocument/2006/relationships" id="258" r:id="Rac8452ddbc894564"/>
    <p:sldId xmlns:r="http://schemas.openxmlformats.org/officeDocument/2006/relationships" id="259" r:id="R3d20298febfc4b7c"/>
    <p:sldId xmlns:r="http://schemas.openxmlformats.org/officeDocument/2006/relationships" id="260" r:id="R9684103b25d546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9902505b242b0" /><Relationship Type="http://schemas.openxmlformats.org/officeDocument/2006/relationships/slide" Target="/ppt/slides/slide1.xml" Id="Ra68fc1f7cf114ee0" /><Relationship Type="http://schemas.openxmlformats.org/officeDocument/2006/relationships/slide" Target="/ppt/slides/slide2.xml" Id="R7f4f1a1b09054a39" /><Relationship Type="http://schemas.openxmlformats.org/officeDocument/2006/relationships/slide" Target="/ppt/slides/slide3.xml" Id="Rac8452ddbc894564" /><Relationship Type="http://schemas.openxmlformats.org/officeDocument/2006/relationships/slide" Target="/ppt/slides/slide4.xml" Id="R3d20298febfc4b7c" /><Relationship Type="http://schemas.openxmlformats.org/officeDocument/2006/relationships/slide" Target="/ppt/slides/slide5.xml" Id="R9684103b25d546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29fa1e53b24e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620bdc4e94448" /><Relationship Type="http://schemas.openxmlformats.org/officeDocument/2006/relationships/theme" Target="/ppt/slideMasters/theme/theme1.xml" Id="Rf7dd45ed486e45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0620bdc4e944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03cfaee0e46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93e91849640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1cfc9fdb94d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980b4bea34a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7339b2c2a4f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MX-SPORT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MX-SPORT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