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b093dd75e4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f3c28e499041c3"/>
  </p:sldMasterIdLst>
  <p:sldIdLst>
    <p:sldId xmlns:r="http://schemas.openxmlformats.org/officeDocument/2006/relationships" id="256" r:id="R713710b779b04a12"/>
    <p:sldId xmlns:r="http://schemas.openxmlformats.org/officeDocument/2006/relationships" id="257" r:id="Rd21457d2c55d43cd"/>
    <p:sldId xmlns:r="http://schemas.openxmlformats.org/officeDocument/2006/relationships" id="258" r:id="Re67a3e9c77a9496c"/>
    <p:sldId xmlns:r="http://schemas.openxmlformats.org/officeDocument/2006/relationships" id="259" r:id="Re5bb401ef6ca4b65"/>
    <p:sldId xmlns:r="http://schemas.openxmlformats.org/officeDocument/2006/relationships" id="260" r:id="R524a45d792cd4fe3"/>
    <p:sldId xmlns:r="http://schemas.openxmlformats.org/officeDocument/2006/relationships" id="261" r:id="R1a920bfc511e44d5"/>
    <p:sldId xmlns:r="http://schemas.openxmlformats.org/officeDocument/2006/relationships" id="262" r:id="R3ba8539db80045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3c28e499041c3" /><Relationship Type="http://schemas.openxmlformats.org/officeDocument/2006/relationships/slide" Target="/ppt/slides/slide1.xml" Id="R713710b779b04a12" /><Relationship Type="http://schemas.openxmlformats.org/officeDocument/2006/relationships/slide" Target="/ppt/slides/slide2.xml" Id="Rd21457d2c55d43cd" /><Relationship Type="http://schemas.openxmlformats.org/officeDocument/2006/relationships/slide" Target="/ppt/slides/slide3.xml" Id="Re67a3e9c77a9496c" /><Relationship Type="http://schemas.openxmlformats.org/officeDocument/2006/relationships/slide" Target="/ppt/slides/slide4.xml" Id="Re5bb401ef6ca4b65" /><Relationship Type="http://schemas.openxmlformats.org/officeDocument/2006/relationships/slide" Target="/ppt/slides/slide5.xml" Id="R524a45d792cd4fe3" /><Relationship Type="http://schemas.openxmlformats.org/officeDocument/2006/relationships/slide" Target="/ppt/slides/slide6.xml" Id="R1a920bfc511e44d5" /><Relationship Type="http://schemas.openxmlformats.org/officeDocument/2006/relationships/slide" Target="/ppt/slides/slide7.xml" Id="R3ba8539db80045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608c7a8e5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a8d1fbf0a4525" /><Relationship Type="http://schemas.openxmlformats.org/officeDocument/2006/relationships/theme" Target="/ppt/slideMasters/theme/theme1.xml" Id="Rb8c39113f26343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2a8d1fbf0a45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3a22ea105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7850a8b11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f446accb24b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931802f6941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4e563113642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a91376812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3406337f0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NORWEGIAN DEVELOPERS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NORWEGIAN DEVELOPERS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15 385 464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794 106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16 154 106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BURNHAM PHILIP MICHAEL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FROSTAD SIMEN G.KITTILSEN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OLLMAR ROLF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ZAPFFE NILS JØRGEN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ROGNSTAD IVAR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KENTECH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ndc@developers.no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986 936 521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NORWEGIAN DEVELOPERS CO AS</a:t>
            </a:r>
          </a:p>
        </p:txBody>
      </p:sp>
    </p:spTree>
  </p:cSld>
  <p:clrMapOvr>
    <a:masterClrMapping xmlns:a="http://schemas.openxmlformats.org/drawingml/2006/main"/>
  </p:clrMapOvr>
</p:sld>
</file>