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52cb2fa3644f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b73d1611a54ff1"/>
  </p:sldMasterIdLst>
  <p:sldIdLst>
    <p:sldId xmlns:r="http://schemas.openxmlformats.org/officeDocument/2006/relationships" id="256" r:id="Rf919e2c8193d482a"/>
    <p:sldId xmlns:r="http://schemas.openxmlformats.org/officeDocument/2006/relationships" id="257" r:id="R859e5162394c4ee6"/>
    <p:sldId xmlns:r="http://schemas.openxmlformats.org/officeDocument/2006/relationships" id="258" r:id="R53c85a8b76ec4f2d"/>
    <p:sldId xmlns:r="http://schemas.openxmlformats.org/officeDocument/2006/relationships" id="259" r:id="R4a9e5afaff4246ae"/>
    <p:sldId xmlns:r="http://schemas.openxmlformats.org/officeDocument/2006/relationships" id="260" r:id="R21371694025247fd"/>
    <p:sldId xmlns:r="http://schemas.openxmlformats.org/officeDocument/2006/relationships" id="261" r:id="R43a4a13e80494ebb"/>
    <p:sldId xmlns:r="http://schemas.openxmlformats.org/officeDocument/2006/relationships" id="262" r:id="Rb2d2d1c0915f42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73d1611a54ff1" /><Relationship Type="http://schemas.openxmlformats.org/officeDocument/2006/relationships/slide" Target="/ppt/slides/slide1.xml" Id="Rf919e2c8193d482a" /><Relationship Type="http://schemas.openxmlformats.org/officeDocument/2006/relationships/slide" Target="/ppt/slides/slide2.xml" Id="R859e5162394c4ee6" /><Relationship Type="http://schemas.openxmlformats.org/officeDocument/2006/relationships/slide" Target="/ppt/slides/slide3.xml" Id="R53c85a8b76ec4f2d" /><Relationship Type="http://schemas.openxmlformats.org/officeDocument/2006/relationships/slide" Target="/ppt/slides/slide4.xml" Id="R4a9e5afaff4246ae" /><Relationship Type="http://schemas.openxmlformats.org/officeDocument/2006/relationships/slide" Target="/ppt/slides/slide5.xml" Id="R21371694025247fd" /><Relationship Type="http://schemas.openxmlformats.org/officeDocument/2006/relationships/slide" Target="/ppt/slides/slide6.xml" Id="R43a4a13e80494ebb" /><Relationship Type="http://schemas.openxmlformats.org/officeDocument/2006/relationships/slide" Target="/ppt/slides/slide7.xml" Id="Rb2d2d1c0915f42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c4c9a61e247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2dd2273a34720" /><Relationship Type="http://schemas.openxmlformats.org/officeDocument/2006/relationships/theme" Target="/ppt/slideMasters/theme/theme1.xml" Id="Rf4cc9fcaa86c4b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02dd2273a347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b05b96d444a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ba9f711f84c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0f6653e6643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88eb4bae648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2994650754b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d729d775245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7c550c91742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AWJ INVEST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3 999 933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1 579 448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1 579 748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JR WÆRAAS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Soltunet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986 941 185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AWJ INVEST AS</a:t>
            </a:r>
          </a:p>
        </p:txBody>
      </p:sp>
    </p:spTree>
  </p:cSld>
  <p:clrMapOvr>
    <a:masterClrMapping xmlns:a="http://schemas.openxmlformats.org/drawingml/2006/main"/>
  </p:clrMapOvr>
</p:sld>
</file>