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f4d2a58e3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9fe635e982408d"/>
  </p:sldMasterIdLst>
  <p:sldIdLst>
    <p:sldId xmlns:r="http://schemas.openxmlformats.org/officeDocument/2006/relationships" id="256" r:id="R56afb09c6d1e4093"/>
    <p:sldId xmlns:r="http://schemas.openxmlformats.org/officeDocument/2006/relationships" id="257" r:id="R655921fbdd984339"/>
    <p:sldId xmlns:r="http://schemas.openxmlformats.org/officeDocument/2006/relationships" id="258" r:id="Rccb993d575ad4b92"/>
    <p:sldId xmlns:r="http://schemas.openxmlformats.org/officeDocument/2006/relationships" id="259" r:id="Rc011dabee9cd4720"/>
    <p:sldId xmlns:r="http://schemas.openxmlformats.org/officeDocument/2006/relationships" id="260" r:id="R6a5ff75da06344cc"/>
    <p:sldId xmlns:r="http://schemas.openxmlformats.org/officeDocument/2006/relationships" id="261" r:id="Rbd8290ff31de478c"/>
    <p:sldId xmlns:r="http://schemas.openxmlformats.org/officeDocument/2006/relationships" id="262" r:id="Rcbcda82a54cb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fe635e982408d" /><Relationship Type="http://schemas.openxmlformats.org/officeDocument/2006/relationships/slide" Target="/ppt/slides/slide1.xml" Id="R56afb09c6d1e4093" /><Relationship Type="http://schemas.openxmlformats.org/officeDocument/2006/relationships/slide" Target="/ppt/slides/slide2.xml" Id="R655921fbdd984339" /><Relationship Type="http://schemas.openxmlformats.org/officeDocument/2006/relationships/slide" Target="/ppt/slides/slide3.xml" Id="Rccb993d575ad4b92" /><Relationship Type="http://schemas.openxmlformats.org/officeDocument/2006/relationships/slide" Target="/ppt/slides/slide4.xml" Id="Rc011dabee9cd4720" /><Relationship Type="http://schemas.openxmlformats.org/officeDocument/2006/relationships/slide" Target="/ppt/slides/slide5.xml" Id="R6a5ff75da06344cc" /><Relationship Type="http://schemas.openxmlformats.org/officeDocument/2006/relationships/slide" Target="/ppt/slides/slide6.xml" Id="Rbd8290ff31de478c" /><Relationship Type="http://schemas.openxmlformats.org/officeDocument/2006/relationships/slide" Target="/ppt/slides/slide7.xml" Id="Rcbcda82a54cb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5465e84e0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ff054140649f8" /><Relationship Type="http://schemas.openxmlformats.org/officeDocument/2006/relationships/theme" Target="/ppt/slideMasters/theme/theme1.xml" Id="Red5ac4d76a96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fff054140649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2c04356e5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1b1ce29ae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381db880d4c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6d9c14cee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023fdfa6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5b77e37d640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01466747e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