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724d1c607c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c7f7e1ffb848f4"/>
  </p:sldMasterIdLst>
  <p:sldIdLst>
    <p:sldId xmlns:r="http://schemas.openxmlformats.org/officeDocument/2006/relationships" id="256" r:id="R8c216c557b454880"/>
    <p:sldId xmlns:r="http://schemas.openxmlformats.org/officeDocument/2006/relationships" id="257" r:id="R9e31652103fe4243"/>
    <p:sldId xmlns:r="http://schemas.openxmlformats.org/officeDocument/2006/relationships" id="258" r:id="R88ea4037a4ec4b23"/>
    <p:sldId xmlns:r="http://schemas.openxmlformats.org/officeDocument/2006/relationships" id="259" r:id="Rde43c0c7f655447f"/>
    <p:sldId xmlns:r="http://schemas.openxmlformats.org/officeDocument/2006/relationships" id="260" r:id="Ra76c718ce8c5458f"/>
    <p:sldId xmlns:r="http://schemas.openxmlformats.org/officeDocument/2006/relationships" id="261" r:id="Ree3f5153d96e4d94"/>
    <p:sldId xmlns:r="http://schemas.openxmlformats.org/officeDocument/2006/relationships" id="262" r:id="Rbfca97bd116c4b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7f7e1ffb848f4" /><Relationship Type="http://schemas.openxmlformats.org/officeDocument/2006/relationships/slide" Target="/ppt/slides/slide1.xml" Id="R8c216c557b454880" /><Relationship Type="http://schemas.openxmlformats.org/officeDocument/2006/relationships/slide" Target="/ppt/slides/slide2.xml" Id="R9e31652103fe4243" /><Relationship Type="http://schemas.openxmlformats.org/officeDocument/2006/relationships/slide" Target="/ppt/slides/slide3.xml" Id="R88ea4037a4ec4b23" /><Relationship Type="http://schemas.openxmlformats.org/officeDocument/2006/relationships/slide" Target="/ppt/slides/slide4.xml" Id="Rde43c0c7f655447f" /><Relationship Type="http://schemas.openxmlformats.org/officeDocument/2006/relationships/slide" Target="/ppt/slides/slide5.xml" Id="Ra76c718ce8c5458f" /><Relationship Type="http://schemas.openxmlformats.org/officeDocument/2006/relationships/slide" Target="/ppt/slides/slide6.xml" Id="Ree3f5153d96e4d94" /><Relationship Type="http://schemas.openxmlformats.org/officeDocument/2006/relationships/slide" Target="/ppt/slides/slide7.xml" Id="Rbfca97bd116c4b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d543359364f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4b6734523471e" /><Relationship Type="http://schemas.openxmlformats.org/officeDocument/2006/relationships/theme" Target="/ppt/slideMasters/theme/theme1.xml" Id="R325e9cbbe601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e4b673452347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e8f7800ca45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c44332d5044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7cd7b47ad4d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04dd1f64248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956dfc30d44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58a72fa1346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6b1b3e0d84a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REGNSKAPSPARTNER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REGNSKAPSPARTNER SØR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758 845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9 585 837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10 907 730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INGE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Gleden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04 30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leif@bedok.no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986 950 397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