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11c482f49348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c52d256c774304"/>
  </p:sldMasterIdLst>
  <p:sldIdLst>
    <p:sldId xmlns:r="http://schemas.openxmlformats.org/officeDocument/2006/relationships" id="256" r:id="R4972ea8baaf04595"/>
    <p:sldId xmlns:r="http://schemas.openxmlformats.org/officeDocument/2006/relationships" id="257" r:id="R71aabeb8dfd84ef3"/>
    <p:sldId xmlns:r="http://schemas.openxmlformats.org/officeDocument/2006/relationships" id="258" r:id="R3d9bec550da34556"/>
    <p:sldId xmlns:r="http://schemas.openxmlformats.org/officeDocument/2006/relationships" id="259" r:id="R0e9c96a37b474399"/>
    <p:sldId xmlns:r="http://schemas.openxmlformats.org/officeDocument/2006/relationships" id="260" r:id="R63a3be1eabe44a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c52d256c774304" /><Relationship Type="http://schemas.openxmlformats.org/officeDocument/2006/relationships/slide" Target="/ppt/slides/slide1.xml" Id="R4972ea8baaf04595" /><Relationship Type="http://schemas.openxmlformats.org/officeDocument/2006/relationships/slide" Target="/ppt/slides/slide2.xml" Id="R71aabeb8dfd84ef3" /><Relationship Type="http://schemas.openxmlformats.org/officeDocument/2006/relationships/slide" Target="/ppt/slides/slide3.xml" Id="R3d9bec550da34556" /><Relationship Type="http://schemas.openxmlformats.org/officeDocument/2006/relationships/slide" Target="/ppt/slides/slide4.xml" Id="R0e9c96a37b474399" /><Relationship Type="http://schemas.openxmlformats.org/officeDocument/2006/relationships/slide" Target="/ppt/slides/slide5.xml" Id="R63a3be1eabe44a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b4580aac04e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d45f00ec74186" /><Relationship Type="http://schemas.openxmlformats.org/officeDocument/2006/relationships/theme" Target="/ppt/slideMasters/theme/theme1.xml" Id="R02d35fca336543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7d45f00ec741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3b33aeb294f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9e578301543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011f319be4d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91be0d4f547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0e8359f1641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TANK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