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c25a4943647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f39d85635040d4"/>
  </p:sldMasterIdLst>
  <p:sldIdLst>
    <p:sldId xmlns:r="http://schemas.openxmlformats.org/officeDocument/2006/relationships" id="256" r:id="R2aa51d15c1524d97"/>
    <p:sldId xmlns:r="http://schemas.openxmlformats.org/officeDocument/2006/relationships" id="257" r:id="Rff4f410bb1b541d4"/>
    <p:sldId xmlns:r="http://schemas.openxmlformats.org/officeDocument/2006/relationships" id="258" r:id="R8125d944ca4c42fd"/>
    <p:sldId xmlns:r="http://schemas.openxmlformats.org/officeDocument/2006/relationships" id="259" r:id="R2c21bf88bc9e43d2"/>
    <p:sldId xmlns:r="http://schemas.openxmlformats.org/officeDocument/2006/relationships" id="260" r:id="Rdde7556baf78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39d85635040d4" /><Relationship Type="http://schemas.openxmlformats.org/officeDocument/2006/relationships/slide" Target="/ppt/slides/slide1.xml" Id="R2aa51d15c1524d97" /><Relationship Type="http://schemas.openxmlformats.org/officeDocument/2006/relationships/slide" Target="/ppt/slides/slide2.xml" Id="Rff4f410bb1b541d4" /><Relationship Type="http://schemas.openxmlformats.org/officeDocument/2006/relationships/slide" Target="/ppt/slides/slide3.xml" Id="R8125d944ca4c42fd" /><Relationship Type="http://schemas.openxmlformats.org/officeDocument/2006/relationships/slide" Target="/ppt/slides/slide4.xml" Id="R2c21bf88bc9e43d2" /><Relationship Type="http://schemas.openxmlformats.org/officeDocument/2006/relationships/slide" Target="/ppt/slides/slide5.xml" Id="Rdde7556baf78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f7d7d735d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209d3b2864550" /><Relationship Type="http://schemas.openxmlformats.org/officeDocument/2006/relationships/theme" Target="/ppt/slideMasters/theme/theme1.xml" Id="R54ae2943e075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9209d3b286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aa99a2f24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3ab2063414a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023e49b76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9d56d04ef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f89a29d8a44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