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5442e4185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603e8a5f94f58"/>
  </p:sldMasterIdLst>
  <p:sldIdLst>
    <p:sldId xmlns:r="http://schemas.openxmlformats.org/officeDocument/2006/relationships" id="256" r:id="R35dc171dcf9d4c90"/>
    <p:sldId xmlns:r="http://schemas.openxmlformats.org/officeDocument/2006/relationships" id="257" r:id="R0c66376ef5fc4ae0"/>
    <p:sldId xmlns:r="http://schemas.openxmlformats.org/officeDocument/2006/relationships" id="258" r:id="R4c68b65c6e7c4794"/>
    <p:sldId xmlns:r="http://schemas.openxmlformats.org/officeDocument/2006/relationships" id="259" r:id="Rb2e4a5b5a40a4546"/>
    <p:sldId xmlns:r="http://schemas.openxmlformats.org/officeDocument/2006/relationships" id="260" r:id="R955a2a4a4552443c"/>
    <p:sldId xmlns:r="http://schemas.openxmlformats.org/officeDocument/2006/relationships" id="261" r:id="Rbb1f63a2748d41f9"/>
    <p:sldId xmlns:r="http://schemas.openxmlformats.org/officeDocument/2006/relationships" id="262" r:id="R8acf6254f856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603e8a5f94f58" /><Relationship Type="http://schemas.openxmlformats.org/officeDocument/2006/relationships/slide" Target="/ppt/slides/slide1.xml" Id="R35dc171dcf9d4c90" /><Relationship Type="http://schemas.openxmlformats.org/officeDocument/2006/relationships/slide" Target="/ppt/slides/slide2.xml" Id="R0c66376ef5fc4ae0" /><Relationship Type="http://schemas.openxmlformats.org/officeDocument/2006/relationships/slide" Target="/ppt/slides/slide3.xml" Id="R4c68b65c6e7c4794" /><Relationship Type="http://schemas.openxmlformats.org/officeDocument/2006/relationships/slide" Target="/ppt/slides/slide4.xml" Id="Rb2e4a5b5a40a4546" /><Relationship Type="http://schemas.openxmlformats.org/officeDocument/2006/relationships/slide" Target="/ppt/slides/slide5.xml" Id="R955a2a4a4552443c" /><Relationship Type="http://schemas.openxmlformats.org/officeDocument/2006/relationships/slide" Target="/ppt/slides/slide6.xml" Id="Rbb1f63a2748d41f9" /><Relationship Type="http://schemas.openxmlformats.org/officeDocument/2006/relationships/slide" Target="/ppt/slides/slide7.xml" Id="R8acf6254f856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98254d7b24a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7a0403d8d4618" /><Relationship Type="http://schemas.openxmlformats.org/officeDocument/2006/relationships/theme" Target="/ppt/slideMasters/theme/theme1.xml" Id="R654281cc03a6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7a0403d8d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0239982b94b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832afab73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8d22ca9c4a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318683a1247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762629d0942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31b3acb7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f67de6ebb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