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afcc13ac7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ebd948cdb4cb4"/>
  </p:sldMasterIdLst>
  <p:sldIdLst>
    <p:sldId xmlns:r="http://schemas.openxmlformats.org/officeDocument/2006/relationships" id="256" r:id="R45931de630f641e0"/>
    <p:sldId xmlns:r="http://schemas.openxmlformats.org/officeDocument/2006/relationships" id="257" r:id="R7be15ac848dc4f62"/>
    <p:sldId xmlns:r="http://schemas.openxmlformats.org/officeDocument/2006/relationships" id="258" r:id="Ra250d9ae70374dd7"/>
    <p:sldId xmlns:r="http://schemas.openxmlformats.org/officeDocument/2006/relationships" id="259" r:id="R3c68479e4d0d4137"/>
    <p:sldId xmlns:r="http://schemas.openxmlformats.org/officeDocument/2006/relationships" id="260" r:id="Rbd1fb25953474a62"/>
    <p:sldId xmlns:r="http://schemas.openxmlformats.org/officeDocument/2006/relationships" id="261" r:id="R317a60884d59449b"/>
    <p:sldId xmlns:r="http://schemas.openxmlformats.org/officeDocument/2006/relationships" id="262" r:id="R0bf2fba4e1e4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ebd948cdb4cb4" /><Relationship Type="http://schemas.openxmlformats.org/officeDocument/2006/relationships/slide" Target="/ppt/slides/slide1.xml" Id="R45931de630f641e0" /><Relationship Type="http://schemas.openxmlformats.org/officeDocument/2006/relationships/slide" Target="/ppt/slides/slide2.xml" Id="R7be15ac848dc4f62" /><Relationship Type="http://schemas.openxmlformats.org/officeDocument/2006/relationships/slide" Target="/ppt/slides/slide3.xml" Id="Ra250d9ae70374dd7" /><Relationship Type="http://schemas.openxmlformats.org/officeDocument/2006/relationships/slide" Target="/ppt/slides/slide4.xml" Id="R3c68479e4d0d4137" /><Relationship Type="http://schemas.openxmlformats.org/officeDocument/2006/relationships/slide" Target="/ppt/slides/slide5.xml" Id="Rbd1fb25953474a62" /><Relationship Type="http://schemas.openxmlformats.org/officeDocument/2006/relationships/slide" Target="/ppt/slides/slide6.xml" Id="R317a60884d59449b" /><Relationship Type="http://schemas.openxmlformats.org/officeDocument/2006/relationships/slide" Target="/ppt/slides/slide7.xml" Id="R0bf2fba4e1e4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536bf97a1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f537ef2064f62" /><Relationship Type="http://schemas.openxmlformats.org/officeDocument/2006/relationships/theme" Target="/ppt/slideMasters/theme/theme1.xml" Id="R0649b613ad2c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f537ef2064f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b38fd2a45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4637fbfbb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2b842fa32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2fcc8e4f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3b452e0ee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e56fbac914b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581dc2a85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