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33dc59b49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bbccdb645445d3"/>
  </p:sldMasterIdLst>
  <p:sldIdLst>
    <p:sldId xmlns:r="http://schemas.openxmlformats.org/officeDocument/2006/relationships" id="256" r:id="R626c8667117a4f9f"/>
    <p:sldId xmlns:r="http://schemas.openxmlformats.org/officeDocument/2006/relationships" id="257" r:id="Rd3a26d5e2c044510"/>
    <p:sldId xmlns:r="http://schemas.openxmlformats.org/officeDocument/2006/relationships" id="258" r:id="Rae8e941a27584f64"/>
    <p:sldId xmlns:r="http://schemas.openxmlformats.org/officeDocument/2006/relationships" id="259" r:id="Rd4b8d95cf74c439a"/>
    <p:sldId xmlns:r="http://schemas.openxmlformats.org/officeDocument/2006/relationships" id="260" r:id="R5c106c348263483d"/>
    <p:sldId xmlns:r="http://schemas.openxmlformats.org/officeDocument/2006/relationships" id="261" r:id="Rbd486b15a95149fb"/>
    <p:sldId xmlns:r="http://schemas.openxmlformats.org/officeDocument/2006/relationships" id="262" r:id="Rb1ab8755c0e5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bccdb645445d3" /><Relationship Type="http://schemas.openxmlformats.org/officeDocument/2006/relationships/slide" Target="/ppt/slides/slide1.xml" Id="R626c8667117a4f9f" /><Relationship Type="http://schemas.openxmlformats.org/officeDocument/2006/relationships/slide" Target="/ppt/slides/slide2.xml" Id="Rd3a26d5e2c044510" /><Relationship Type="http://schemas.openxmlformats.org/officeDocument/2006/relationships/slide" Target="/ppt/slides/slide3.xml" Id="Rae8e941a27584f64" /><Relationship Type="http://schemas.openxmlformats.org/officeDocument/2006/relationships/slide" Target="/ppt/slides/slide4.xml" Id="Rd4b8d95cf74c439a" /><Relationship Type="http://schemas.openxmlformats.org/officeDocument/2006/relationships/slide" Target="/ppt/slides/slide5.xml" Id="R5c106c348263483d" /><Relationship Type="http://schemas.openxmlformats.org/officeDocument/2006/relationships/slide" Target="/ppt/slides/slide6.xml" Id="Rbd486b15a95149fb" /><Relationship Type="http://schemas.openxmlformats.org/officeDocument/2006/relationships/slide" Target="/ppt/slides/slide7.xml" Id="Rb1ab8755c0e5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d39e97822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cc9980c44675" /><Relationship Type="http://schemas.openxmlformats.org/officeDocument/2006/relationships/theme" Target="/ppt/slideMasters/theme/theme1.xml" Id="Rd96a1149b4c642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fcc9980c4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539fd22b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78fd4eaa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315a236bc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842bcad1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9f63ab57b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2eff4d6d3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c4b6f73b7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ARAGON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ARAGON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4 205 610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FORTHUN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Jarlsborgveien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987 034 513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ARAGON INVEST AS</a:t>
            </a:r>
          </a:p>
        </p:txBody>
      </p:sp>
    </p:spTree>
  </p:cSld>
  <p:clrMapOvr>
    <a:masterClrMapping xmlns:a="http://schemas.openxmlformats.org/drawingml/2006/main"/>
  </p:clrMapOvr>
</p:sld>
</file>