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02296de6504f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73977d94d74c1c"/>
  </p:sldMasterIdLst>
  <p:sldIdLst>
    <p:sldId xmlns:r="http://schemas.openxmlformats.org/officeDocument/2006/relationships" id="256" r:id="R831ac0f3f41e4806"/>
    <p:sldId xmlns:r="http://schemas.openxmlformats.org/officeDocument/2006/relationships" id="257" r:id="Rf6f50bee9d8e40c5"/>
    <p:sldId xmlns:r="http://schemas.openxmlformats.org/officeDocument/2006/relationships" id="258" r:id="R7c5dba93409c4be8"/>
    <p:sldId xmlns:r="http://schemas.openxmlformats.org/officeDocument/2006/relationships" id="259" r:id="R6392f8aa4e044296"/>
    <p:sldId xmlns:r="http://schemas.openxmlformats.org/officeDocument/2006/relationships" id="260" r:id="R47b4a3818f2e489a"/>
    <p:sldId xmlns:r="http://schemas.openxmlformats.org/officeDocument/2006/relationships" id="261" r:id="R645ac6d8b4844888"/>
    <p:sldId xmlns:r="http://schemas.openxmlformats.org/officeDocument/2006/relationships" id="262" r:id="R0c6de664981844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3977d94d74c1c" /><Relationship Type="http://schemas.openxmlformats.org/officeDocument/2006/relationships/slide" Target="/ppt/slides/slide1.xml" Id="R831ac0f3f41e4806" /><Relationship Type="http://schemas.openxmlformats.org/officeDocument/2006/relationships/slide" Target="/ppt/slides/slide2.xml" Id="Rf6f50bee9d8e40c5" /><Relationship Type="http://schemas.openxmlformats.org/officeDocument/2006/relationships/slide" Target="/ppt/slides/slide3.xml" Id="R7c5dba93409c4be8" /><Relationship Type="http://schemas.openxmlformats.org/officeDocument/2006/relationships/slide" Target="/ppt/slides/slide4.xml" Id="R6392f8aa4e044296" /><Relationship Type="http://schemas.openxmlformats.org/officeDocument/2006/relationships/slide" Target="/ppt/slides/slide5.xml" Id="R47b4a3818f2e489a" /><Relationship Type="http://schemas.openxmlformats.org/officeDocument/2006/relationships/slide" Target="/ppt/slides/slide6.xml" Id="R645ac6d8b4844888" /><Relationship Type="http://schemas.openxmlformats.org/officeDocument/2006/relationships/slide" Target="/ppt/slides/slide7.xml" Id="R0c6de664981844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b9e2b85bb40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79e321c3245e2" /><Relationship Type="http://schemas.openxmlformats.org/officeDocument/2006/relationships/theme" Target="/ppt/slideMasters/theme/theme1.xml" Id="Raff90e557d7e46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f79e321c3245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ccc95a6a249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b279ed1734c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1cb955ae841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7602b14b24b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b90a0f3dd49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f416dbb6d41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18538516e4d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LEKSVIK INDUSTRIELL 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INDUSTRIELL VEKST HOLDING AS ble etablert [år] og holder til i Vanvikan.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−185 987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7 036 283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137 888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 GRUPPEN AS  –  32,5 %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 FOSEN KOMMUNE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EIENDOM AS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RISSA KRAFTLAG SA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VAMEC EIENDOM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FINANS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7125 Vanvikan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