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12516a596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3f2df8ad64e90"/>
  </p:sldMasterIdLst>
  <p:sldIdLst>
    <p:sldId xmlns:r="http://schemas.openxmlformats.org/officeDocument/2006/relationships" id="256" r:id="R435200ad9aa342bd"/>
    <p:sldId xmlns:r="http://schemas.openxmlformats.org/officeDocument/2006/relationships" id="257" r:id="R70575dbd230849f0"/>
    <p:sldId xmlns:r="http://schemas.openxmlformats.org/officeDocument/2006/relationships" id="258" r:id="R99356504f3fc419c"/>
    <p:sldId xmlns:r="http://schemas.openxmlformats.org/officeDocument/2006/relationships" id="259" r:id="R225ac706c3ad4e41"/>
    <p:sldId xmlns:r="http://schemas.openxmlformats.org/officeDocument/2006/relationships" id="260" r:id="Rb2679c18a154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3f2df8ad64e90" /><Relationship Type="http://schemas.openxmlformats.org/officeDocument/2006/relationships/slide" Target="/ppt/slides/slide1.xml" Id="R435200ad9aa342bd" /><Relationship Type="http://schemas.openxmlformats.org/officeDocument/2006/relationships/slide" Target="/ppt/slides/slide2.xml" Id="R70575dbd230849f0" /><Relationship Type="http://schemas.openxmlformats.org/officeDocument/2006/relationships/slide" Target="/ppt/slides/slide3.xml" Id="R99356504f3fc419c" /><Relationship Type="http://schemas.openxmlformats.org/officeDocument/2006/relationships/slide" Target="/ppt/slides/slide4.xml" Id="R225ac706c3ad4e41" /><Relationship Type="http://schemas.openxmlformats.org/officeDocument/2006/relationships/slide" Target="/ppt/slides/slide5.xml" Id="Rb2679c18a154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ee65b8272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3a9b29ce4176" /><Relationship Type="http://schemas.openxmlformats.org/officeDocument/2006/relationships/theme" Target="/ppt/slideMasters/theme/theme1.xml" Id="R3b6284e7980d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33a9b29ce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dab4f267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1c9734a65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3fcd369f7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753351a8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48ddff48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