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2bf902008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34e13bbf943bb"/>
  </p:sldMasterIdLst>
  <p:sldIdLst>
    <p:sldId xmlns:r="http://schemas.openxmlformats.org/officeDocument/2006/relationships" id="256" r:id="R2f86c2d8b9ef4cb4"/>
    <p:sldId xmlns:r="http://schemas.openxmlformats.org/officeDocument/2006/relationships" id="257" r:id="R3f5c6dae1c3344a5"/>
    <p:sldId xmlns:r="http://schemas.openxmlformats.org/officeDocument/2006/relationships" id="258" r:id="Rca5a888aad494c41"/>
    <p:sldId xmlns:r="http://schemas.openxmlformats.org/officeDocument/2006/relationships" id="259" r:id="R56e9ef6cb87f4f22"/>
    <p:sldId xmlns:r="http://schemas.openxmlformats.org/officeDocument/2006/relationships" id="260" r:id="R25ddf9e1f08a4de9"/>
    <p:sldId xmlns:r="http://schemas.openxmlformats.org/officeDocument/2006/relationships" id="261" r:id="R5159e6853c684441"/>
    <p:sldId xmlns:r="http://schemas.openxmlformats.org/officeDocument/2006/relationships" id="262" r:id="R2293b3afc58a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34e13bbf943bb" /><Relationship Type="http://schemas.openxmlformats.org/officeDocument/2006/relationships/slide" Target="/ppt/slides/slide1.xml" Id="R2f86c2d8b9ef4cb4" /><Relationship Type="http://schemas.openxmlformats.org/officeDocument/2006/relationships/slide" Target="/ppt/slides/slide2.xml" Id="R3f5c6dae1c3344a5" /><Relationship Type="http://schemas.openxmlformats.org/officeDocument/2006/relationships/slide" Target="/ppt/slides/slide3.xml" Id="Rca5a888aad494c41" /><Relationship Type="http://schemas.openxmlformats.org/officeDocument/2006/relationships/slide" Target="/ppt/slides/slide4.xml" Id="R56e9ef6cb87f4f22" /><Relationship Type="http://schemas.openxmlformats.org/officeDocument/2006/relationships/slide" Target="/ppt/slides/slide5.xml" Id="R25ddf9e1f08a4de9" /><Relationship Type="http://schemas.openxmlformats.org/officeDocument/2006/relationships/slide" Target="/ppt/slides/slide6.xml" Id="R5159e6853c684441" /><Relationship Type="http://schemas.openxmlformats.org/officeDocument/2006/relationships/slide" Target="/ppt/slides/slide7.xml" Id="R2293b3afc58a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6682d366f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6016bf11465b" /><Relationship Type="http://schemas.openxmlformats.org/officeDocument/2006/relationships/theme" Target="/ppt/slideMasters/theme/theme1.xml" Id="R5b8a3c33f16b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46016bf11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00015be4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64dd8d8a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5ff5c61f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cf2f425a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acfb4800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54b5e8964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7ed6b4ad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