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3ab78e406744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a631dfae224fed"/>
  </p:sldMasterIdLst>
  <p:sldIdLst>
    <p:sldId xmlns:r="http://schemas.openxmlformats.org/officeDocument/2006/relationships" id="256" r:id="Rdf975d47d43b48e0"/>
    <p:sldId xmlns:r="http://schemas.openxmlformats.org/officeDocument/2006/relationships" id="257" r:id="R8fae2649d11841fd"/>
    <p:sldId xmlns:r="http://schemas.openxmlformats.org/officeDocument/2006/relationships" id="258" r:id="R3ad4de1f51564176"/>
    <p:sldId xmlns:r="http://schemas.openxmlformats.org/officeDocument/2006/relationships" id="259" r:id="Ra6e8981535234b2f"/>
    <p:sldId xmlns:r="http://schemas.openxmlformats.org/officeDocument/2006/relationships" id="260" r:id="Re520607c617b4ca6"/>
    <p:sldId xmlns:r="http://schemas.openxmlformats.org/officeDocument/2006/relationships" id="261" r:id="Re16e12d9a2a74b63"/>
    <p:sldId xmlns:r="http://schemas.openxmlformats.org/officeDocument/2006/relationships" id="262" r:id="R1be7aa9eae37400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a631dfae224fed" /><Relationship Type="http://schemas.openxmlformats.org/officeDocument/2006/relationships/slide" Target="/ppt/slides/slide1.xml" Id="Rdf975d47d43b48e0" /><Relationship Type="http://schemas.openxmlformats.org/officeDocument/2006/relationships/slide" Target="/ppt/slides/slide2.xml" Id="R8fae2649d11841fd" /><Relationship Type="http://schemas.openxmlformats.org/officeDocument/2006/relationships/slide" Target="/ppt/slides/slide3.xml" Id="R3ad4de1f51564176" /><Relationship Type="http://schemas.openxmlformats.org/officeDocument/2006/relationships/slide" Target="/ppt/slides/slide4.xml" Id="Ra6e8981535234b2f" /><Relationship Type="http://schemas.openxmlformats.org/officeDocument/2006/relationships/slide" Target="/ppt/slides/slide5.xml" Id="Re520607c617b4ca6" /><Relationship Type="http://schemas.openxmlformats.org/officeDocument/2006/relationships/slide" Target="/ppt/slides/slide6.xml" Id="Re16e12d9a2a74b63" /><Relationship Type="http://schemas.openxmlformats.org/officeDocument/2006/relationships/slide" Target="/ppt/slides/slide7.xml" Id="R1be7aa9eae37400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577f156dff44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95b1c51b124df6" /><Relationship Type="http://schemas.openxmlformats.org/officeDocument/2006/relationships/theme" Target="/ppt/slideMasters/theme/theme1.xml" Id="R4fbc28746b8b46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095b1c51b124d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cac86bca840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9c3835131249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5db3059a0242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0b3a7886f47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ef013fcf843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dedc473da42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61423e921248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SOLHEIMENE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SOLHEIMENE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SOLHEIMENE AS ble etablert [år] og holder til i Førde.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SOLHEIMENE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SOLHEIMENE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SOLHEIMENE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75 221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1 648 464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1 816 078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SOLHEIMENE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FJORDVEKST HOLDING AS  –  77,3 %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CHRISTOPHERSEN ANNE G S  –  3,6 %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HODNE MAJ SOLHEIM  –  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 AUDUN MINNESJORD  –  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 HÅKON MINNESJORD  –  2,7 %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SOLHEIM HANNE  –  2,7 %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SOLHEIMENE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Middagsteigen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6810 Førde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dag.solheim@online.no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987 137 401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SOLHEIMENE AS</a:t>
            </a:r>
          </a:p>
        </p:txBody>
      </p:sp>
    </p:spTree>
  </p:cSld>
  <p:clrMapOvr>
    <a:masterClrMapping xmlns:a="http://schemas.openxmlformats.org/drawingml/2006/main"/>
  </p:clrMapOvr>
</p:sld>
</file>