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967c4519e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66a3537724ecf"/>
  </p:sldMasterIdLst>
  <p:sldIdLst>
    <p:sldId xmlns:r="http://schemas.openxmlformats.org/officeDocument/2006/relationships" id="256" r:id="R15fc50417e004a1d"/>
    <p:sldId xmlns:r="http://schemas.openxmlformats.org/officeDocument/2006/relationships" id="257" r:id="R46d8b4abf3244415"/>
    <p:sldId xmlns:r="http://schemas.openxmlformats.org/officeDocument/2006/relationships" id="258" r:id="R76703ccefce94b34"/>
    <p:sldId xmlns:r="http://schemas.openxmlformats.org/officeDocument/2006/relationships" id="259" r:id="R9e782ec718054a3b"/>
    <p:sldId xmlns:r="http://schemas.openxmlformats.org/officeDocument/2006/relationships" id="260" r:id="Re45cdf6524014997"/>
    <p:sldId xmlns:r="http://schemas.openxmlformats.org/officeDocument/2006/relationships" id="261" r:id="Raf94bb8141c54087"/>
    <p:sldId xmlns:r="http://schemas.openxmlformats.org/officeDocument/2006/relationships" id="262" r:id="R5675b5408f52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66a3537724ecf" /><Relationship Type="http://schemas.openxmlformats.org/officeDocument/2006/relationships/slide" Target="/ppt/slides/slide1.xml" Id="R15fc50417e004a1d" /><Relationship Type="http://schemas.openxmlformats.org/officeDocument/2006/relationships/slide" Target="/ppt/slides/slide2.xml" Id="R46d8b4abf3244415" /><Relationship Type="http://schemas.openxmlformats.org/officeDocument/2006/relationships/slide" Target="/ppt/slides/slide3.xml" Id="R76703ccefce94b34" /><Relationship Type="http://schemas.openxmlformats.org/officeDocument/2006/relationships/slide" Target="/ppt/slides/slide4.xml" Id="R9e782ec718054a3b" /><Relationship Type="http://schemas.openxmlformats.org/officeDocument/2006/relationships/slide" Target="/ppt/slides/slide5.xml" Id="Re45cdf6524014997" /><Relationship Type="http://schemas.openxmlformats.org/officeDocument/2006/relationships/slide" Target="/ppt/slides/slide6.xml" Id="Raf94bb8141c54087" /><Relationship Type="http://schemas.openxmlformats.org/officeDocument/2006/relationships/slide" Target="/ppt/slides/slide7.xml" Id="R5675b5408f52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f41bd7c1b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327673cb64f43" /><Relationship Type="http://schemas.openxmlformats.org/officeDocument/2006/relationships/theme" Target="/ppt/slideMasters/theme/theme1.xml" Id="R9cb3ecaf29e6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327673cb6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47311c52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0d10667fa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e1ee4f977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89384776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744544c5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942e2fca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d8696e1e2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STEIRO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STEIRO HANSSEN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STIAN STEIRO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Storhøggveien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987 192 585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STEIRO HANSSEN AS</a:t>
            </a:r>
          </a:p>
        </p:txBody>
      </p:sp>
    </p:spTree>
  </p:cSld>
  <p:clrMapOvr>
    <a:masterClrMapping xmlns:a="http://schemas.openxmlformats.org/drawingml/2006/main"/>
  </p:clrMapOvr>
</p:sld>
</file>