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fc38b057941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a8374f05c417d"/>
  </p:sldMasterIdLst>
  <p:sldIdLst>
    <p:sldId xmlns:r="http://schemas.openxmlformats.org/officeDocument/2006/relationships" id="256" r:id="R05c8fe03bece422c"/>
    <p:sldId xmlns:r="http://schemas.openxmlformats.org/officeDocument/2006/relationships" id="257" r:id="R3a03cc37d83249eb"/>
    <p:sldId xmlns:r="http://schemas.openxmlformats.org/officeDocument/2006/relationships" id="258" r:id="R7a569a8663b3483c"/>
    <p:sldId xmlns:r="http://schemas.openxmlformats.org/officeDocument/2006/relationships" id="259" r:id="Ref4d7daae8744fa3"/>
    <p:sldId xmlns:r="http://schemas.openxmlformats.org/officeDocument/2006/relationships" id="260" r:id="R16e1009436a8453d"/>
    <p:sldId xmlns:r="http://schemas.openxmlformats.org/officeDocument/2006/relationships" id="261" r:id="R1950e66f67044268"/>
    <p:sldId xmlns:r="http://schemas.openxmlformats.org/officeDocument/2006/relationships" id="262" r:id="Raec2dcde82ed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a8374f05c417d" /><Relationship Type="http://schemas.openxmlformats.org/officeDocument/2006/relationships/slide" Target="/ppt/slides/slide1.xml" Id="R05c8fe03bece422c" /><Relationship Type="http://schemas.openxmlformats.org/officeDocument/2006/relationships/slide" Target="/ppt/slides/slide2.xml" Id="R3a03cc37d83249eb" /><Relationship Type="http://schemas.openxmlformats.org/officeDocument/2006/relationships/slide" Target="/ppt/slides/slide3.xml" Id="R7a569a8663b3483c" /><Relationship Type="http://schemas.openxmlformats.org/officeDocument/2006/relationships/slide" Target="/ppt/slides/slide4.xml" Id="Ref4d7daae8744fa3" /><Relationship Type="http://schemas.openxmlformats.org/officeDocument/2006/relationships/slide" Target="/ppt/slides/slide5.xml" Id="R16e1009436a8453d" /><Relationship Type="http://schemas.openxmlformats.org/officeDocument/2006/relationships/slide" Target="/ppt/slides/slide6.xml" Id="R1950e66f67044268" /><Relationship Type="http://schemas.openxmlformats.org/officeDocument/2006/relationships/slide" Target="/ppt/slides/slide7.xml" Id="Raec2dcde82ed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133d72307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1dbaadd15441d" /><Relationship Type="http://schemas.openxmlformats.org/officeDocument/2006/relationships/theme" Target="/ppt/slideMasters/theme/theme1.xml" Id="Rf33b5702157642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1dbaadd15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452f158b4a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8ffcb8eea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83cd8e02b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1556bd10f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84bec0712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c1dc7860d4c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251bead87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1 497 368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NILS SIGMUND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 EINAR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STEINNES ANBJØRN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DAGFINN INGEMANN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URDAL TOM ARNE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AANESTAD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987 264 403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