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d0864cbd940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0e886d14247f5"/>
  </p:sldMasterIdLst>
  <p:sldIdLst>
    <p:sldId xmlns:r="http://schemas.openxmlformats.org/officeDocument/2006/relationships" id="256" r:id="R81d9563898cd4b1d"/>
    <p:sldId xmlns:r="http://schemas.openxmlformats.org/officeDocument/2006/relationships" id="257" r:id="R9420a12985c94c63"/>
    <p:sldId xmlns:r="http://schemas.openxmlformats.org/officeDocument/2006/relationships" id="258" r:id="Rf809c03634e34c76"/>
    <p:sldId xmlns:r="http://schemas.openxmlformats.org/officeDocument/2006/relationships" id="259" r:id="R86fe6eab30f941f2"/>
    <p:sldId xmlns:r="http://schemas.openxmlformats.org/officeDocument/2006/relationships" id="260" r:id="R0c56402282774e3d"/>
    <p:sldId xmlns:r="http://schemas.openxmlformats.org/officeDocument/2006/relationships" id="261" r:id="Reeb7b56cd53f4fe8"/>
    <p:sldId xmlns:r="http://schemas.openxmlformats.org/officeDocument/2006/relationships" id="262" r:id="R0f6d87aa2f04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0e886d14247f5" /><Relationship Type="http://schemas.openxmlformats.org/officeDocument/2006/relationships/slide" Target="/ppt/slides/slide1.xml" Id="R81d9563898cd4b1d" /><Relationship Type="http://schemas.openxmlformats.org/officeDocument/2006/relationships/slide" Target="/ppt/slides/slide2.xml" Id="R9420a12985c94c63" /><Relationship Type="http://schemas.openxmlformats.org/officeDocument/2006/relationships/slide" Target="/ppt/slides/slide3.xml" Id="Rf809c03634e34c76" /><Relationship Type="http://schemas.openxmlformats.org/officeDocument/2006/relationships/slide" Target="/ppt/slides/slide4.xml" Id="R86fe6eab30f941f2" /><Relationship Type="http://schemas.openxmlformats.org/officeDocument/2006/relationships/slide" Target="/ppt/slides/slide5.xml" Id="R0c56402282774e3d" /><Relationship Type="http://schemas.openxmlformats.org/officeDocument/2006/relationships/slide" Target="/ppt/slides/slide6.xml" Id="Reeb7b56cd53f4fe8" /><Relationship Type="http://schemas.openxmlformats.org/officeDocument/2006/relationships/slide" Target="/ppt/slides/slide7.xml" Id="R0f6d87aa2f04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388e67be743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195d018374e25" /><Relationship Type="http://schemas.openxmlformats.org/officeDocument/2006/relationships/theme" Target="/ppt/slideMasters/theme/theme1.xml" Id="Rff8ab1affb64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195d018374e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384dbc95c47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32addca67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79693f358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4356d4a93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4beccdbd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28f7fdda04f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9253b7af7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