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4174c58b9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3acc7a6884c83"/>
  </p:sldMasterIdLst>
  <p:sldIdLst>
    <p:sldId xmlns:r="http://schemas.openxmlformats.org/officeDocument/2006/relationships" id="256" r:id="R86924fdd24e14ef0"/>
    <p:sldId xmlns:r="http://schemas.openxmlformats.org/officeDocument/2006/relationships" id="257" r:id="Rb0b4f7e8112c402d"/>
    <p:sldId xmlns:r="http://schemas.openxmlformats.org/officeDocument/2006/relationships" id="258" r:id="Re1bc6a2cdd0a4d1e"/>
    <p:sldId xmlns:r="http://schemas.openxmlformats.org/officeDocument/2006/relationships" id="259" r:id="Rf38f534c48554a2d"/>
    <p:sldId xmlns:r="http://schemas.openxmlformats.org/officeDocument/2006/relationships" id="260" r:id="R7a2a3748c1454b11"/>
    <p:sldId xmlns:r="http://schemas.openxmlformats.org/officeDocument/2006/relationships" id="261" r:id="Rb7b39db5610c4af7"/>
    <p:sldId xmlns:r="http://schemas.openxmlformats.org/officeDocument/2006/relationships" id="262" r:id="R7a702169aee5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3acc7a6884c83" /><Relationship Type="http://schemas.openxmlformats.org/officeDocument/2006/relationships/slide" Target="/ppt/slides/slide1.xml" Id="R86924fdd24e14ef0" /><Relationship Type="http://schemas.openxmlformats.org/officeDocument/2006/relationships/slide" Target="/ppt/slides/slide2.xml" Id="Rb0b4f7e8112c402d" /><Relationship Type="http://schemas.openxmlformats.org/officeDocument/2006/relationships/slide" Target="/ppt/slides/slide3.xml" Id="Re1bc6a2cdd0a4d1e" /><Relationship Type="http://schemas.openxmlformats.org/officeDocument/2006/relationships/slide" Target="/ppt/slides/slide4.xml" Id="Rf38f534c48554a2d" /><Relationship Type="http://schemas.openxmlformats.org/officeDocument/2006/relationships/slide" Target="/ppt/slides/slide5.xml" Id="R7a2a3748c1454b11" /><Relationship Type="http://schemas.openxmlformats.org/officeDocument/2006/relationships/slide" Target="/ppt/slides/slide6.xml" Id="Rb7b39db5610c4af7" /><Relationship Type="http://schemas.openxmlformats.org/officeDocument/2006/relationships/slide" Target="/ppt/slides/slide7.xml" Id="R7a702169aee5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65fa69596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0e3a43cc4de5" /><Relationship Type="http://schemas.openxmlformats.org/officeDocument/2006/relationships/theme" Target="/ppt/slideMasters/theme/theme1.xml" Id="Rfdcd4c7dabc4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80e3a43cc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235a152f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5b418c59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3a1cf834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8eb29a78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ee79f030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e7c146dc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9c568ce8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