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8a83c9739645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d2b1d783af4613"/>
  </p:sldMasterIdLst>
  <p:sldIdLst>
    <p:sldId xmlns:r="http://schemas.openxmlformats.org/officeDocument/2006/relationships" id="256" r:id="Rbc9db7bdd08f46fb"/>
    <p:sldId xmlns:r="http://schemas.openxmlformats.org/officeDocument/2006/relationships" id="257" r:id="R50d57cbf9abc4436"/>
    <p:sldId xmlns:r="http://schemas.openxmlformats.org/officeDocument/2006/relationships" id="258" r:id="R50cafb29e2694145"/>
    <p:sldId xmlns:r="http://schemas.openxmlformats.org/officeDocument/2006/relationships" id="259" r:id="R8151affb33f94048"/>
    <p:sldId xmlns:r="http://schemas.openxmlformats.org/officeDocument/2006/relationships" id="260" r:id="R0a9bd795addc4685"/>
    <p:sldId xmlns:r="http://schemas.openxmlformats.org/officeDocument/2006/relationships" id="261" r:id="R577d18ce9ac44c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d2b1d783af4613" /><Relationship Type="http://schemas.openxmlformats.org/officeDocument/2006/relationships/slide" Target="/ppt/slides/slide1.xml" Id="Rbc9db7bdd08f46fb" /><Relationship Type="http://schemas.openxmlformats.org/officeDocument/2006/relationships/slide" Target="/ppt/slides/slide2.xml" Id="R50d57cbf9abc4436" /><Relationship Type="http://schemas.openxmlformats.org/officeDocument/2006/relationships/slide" Target="/ppt/slides/slide3.xml" Id="R50cafb29e2694145" /><Relationship Type="http://schemas.openxmlformats.org/officeDocument/2006/relationships/slide" Target="/ppt/slides/slide4.xml" Id="R8151affb33f94048" /><Relationship Type="http://schemas.openxmlformats.org/officeDocument/2006/relationships/slide" Target="/ppt/slides/slide5.xml" Id="R0a9bd795addc4685" /><Relationship Type="http://schemas.openxmlformats.org/officeDocument/2006/relationships/slide" Target="/ppt/slides/slide6.xml" Id="R577d18ce9ac44c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0a5125708142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4471033944608" /><Relationship Type="http://schemas.openxmlformats.org/officeDocument/2006/relationships/theme" Target="/ppt/slideMasters/theme/theme1.xml" Id="Re037fcf518984e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344710339446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0b7cdf59044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ccc78d91e45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90f6754ad45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9ff8169ec47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1ebca2bee47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79867949c47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PARKVEIEN 62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PARKVEIEN 62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PARKVEIEN 62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PARKVEIEN 62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PARKVEIEN 62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PARKVEIEN 62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Brynsveien 16B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99 28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post@maya.no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987 324 708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PARKVEIEN 62 AS</a:t>
            </a:r>
          </a:p>
        </p:txBody>
      </p:sp>
    </p:spTree>
  </p:cSld>
  <p:clrMapOvr>
    <a:masterClrMapping xmlns:a="http://schemas.openxmlformats.org/drawingml/2006/main"/>
  </p:clrMapOvr>
</p:sld>
</file>