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1744609f6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aaaca46214a5e"/>
  </p:sldMasterIdLst>
  <p:sldIdLst>
    <p:sldId xmlns:r="http://schemas.openxmlformats.org/officeDocument/2006/relationships" id="256" r:id="R61f045dc66a14842"/>
    <p:sldId xmlns:r="http://schemas.openxmlformats.org/officeDocument/2006/relationships" id="257" r:id="R97709c6115284787"/>
    <p:sldId xmlns:r="http://schemas.openxmlformats.org/officeDocument/2006/relationships" id="258" r:id="R2bf1dcc638c64370"/>
    <p:sldId xmlns:r="http://schemas.openxmlformats.org/officeDocument/2006/relationships" id="259" r:id="R30c3102dede14b4c"/>
    <p:sldId xmlns:r="http://schemas.openxmlformats.org/officeDocument/2006/relationships" id="260" r:id="R24260188cda44acc"/>
    <p:sldId xmlns:r="http://schemas.openxmlformats.org/officeDocument/2006/relationships" id="261" r:id="Rc8ccfbb4b6ef4a6d"/>
    <p:sldId xmlns:r="http://schemas.openxmlformats.org/officeDocument/2006/relationships" id="262" r:id="R63379142f4f6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aaaca46214a5e" /><Relationship Type="http://schemas.openxmlformats.org/officeDocument/2006/relationships/slide" Target="/ppt/slides/slide1.xml" Id="R61f045dc66a14842" /><Relationship Type="http://schemas.openxmlformats.org/officeDocument/2006/relationships/slide" Target="/ppt/slides/slide2.xml" Id="R97709c6115284787" /><Relationship Type="http://schemas.openxmlformats.org/officeDocument/2006/relationships/slide" Target="/ppt/slides/slide3.xml" Id="R2bf1dcc638c64370" /><Relationship Type="http://schemas.openxmlformats.org/officeDocument/2006/relationships/slide" Target="/ppt/slides/slide4.xml" Id="R30c3102dede14b4c" /><Relationship Type="http://schemas.openxmlformats.org/officeDocument/2006/relationships/slide" Target="/ppt/slides/slide5.xml" Id="R24260188cda44acc" /><Relationship Type="http://schemas.openxmlformats.org/officeDocument/2006/relationships/slide" Target="/ppt/slides/slide6.xml" Id="Rc8ccfbb4b6ef4a6d" /><Relationship Type="http://schemas.openxmlformats.org/officeDocument/2006/relationships/slide" Target="/ppt/slides/slide7.xml" Id="R63379142f4f6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413742f40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7689426d447fa" /><Relationship Type="http://schemas.openxmlformats.org/officeDocument/2006/relationships/theme" Target="/ppt/slideMasters/theme/theme1.xml" Id="Rf2eff80210ab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7689426d4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221076016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f3b00c0d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6b8ed0de3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45da4184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f9a95637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374a50c8d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39ca67fd3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PARKVEIEN 62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5 277 791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2 846 862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44 813 197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74 084 672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MAYA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